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4"/>
    <p:sldMasterId id="2147483782" r:id="rId5"/>
  </p:sldMasterIdLst>
  <p:notesMasterIdLst>
    <p:notesMasterId r:id="rId28"/>
  </p:notesMasterIdLst>
  <p:handoutMasterIdLst>
    <p:handoutMasterId r:id="rId29"/>
  </p:handoutMasterIdLst>
  <p:sldIdLst>
    <p:sldId id="434" r:id="rId6"/>
    <p:sldId id="344" r:id="rId7"/>
    <p:sldId id="429" r:id="rId8"/>
    <p:sldId id="458" r:id="rId9"/>
    <p:sldId id="430" r:id="rId10"/>
    <p:sldId id="450" r:id="rId11"/>
    <p:sldId id="364" r:id="rId12"/>
    <p:sldId id="451" r:id="rId13"/>
    <p:sldId id="452" r:id="rId14"/>
    <p:sldId id="454" r:id="rId15"/>
    <p:sldId id="455" r:id="rId16"/>
    <p:sldId id="456" r:id="rId17"/>
    <p:sldId id="457" r:id="rId18"/>
    <p:sldId id="453" r:id="rId19"/>
    <p:sldId id="461" r:id="rId20"/>
    <p:sldId id="462" r:id="rId21"/>
    <p:sldId id="449" r:id="rId22"/>
    <p:sldId id="459" r:id="rId23"/>
    <p:sldId id="460" r:id="rId24"/>
    <p:sldId id="413" r:id="rId25"/>
    <p:sldId id="265" r:id="rId26"/>
    <p:sldId id="435" r:id="rId27"/>
  </p:sldIdLst>
  <p:sldSz cx="12195175" cy="6858000"/>
  <p:notesSz cx="6858000" cy="9144000"/>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1"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0195A"/>
    <a:srgbClr val="FF0000"/>
    <a:srgbClr val="0F46A7"/>
    <a:srgbClr val="970A82"/>
    <a:srgbClr val="FF3399"/>
    <a:srgbClr val="FFFFFF"/>
    <a:srgbClr val="FEE3A1"/>
    <a:srgbClr val="FFF1D0"/>
    <a:srgbClr val="FFF8E7"/>
    <a:srgbClr val="FECE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3C68D1-B16F-AE48-B46C-3BAECF5F37E2}" v="101" dt="2018-12-11T20:20:34.868"/>
    <p1510:client id="{0EC98827-F753-4768-BF94-A391EE3A6AB9}" v="154" dt="2018-12-11T20:19:32.096"/>
    <p1510:client id="{A5CCD77C-BE17-2D43-9BA7-989884422D88}" v="1055" dt="2018-12-12T08:28:46.417"/>
  </p1510:revLst>
</p1510:revInfo>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901" autoAdjust="0"/>
    <p:restoredTop sz="95701" autoAdjust="0"/>
  </p:normalViewPr>
  <p:slideViewPr>
    <p:cSldViewPr snapToGrid="0" showGuides="1">
      <p:cViewPr>
        <p:scale>
          <a:sx n="98" d="100"/>
          <a:sy n="98" d="100"/>
        </p:scale>
        <p:origin x="224" y="632"/>
      </p:cViewPr>
      <p:guideLst>
        <p:guide pos="3841"/>
        <p:guide orient="horz" pos="2160"/>
      </p:guideLst>
    </p:cSldViewPr>
  </p:slideViewPr>
  <p:outlineViewPr>
    <p:cViewPr>
      <p:scale>
        <a:sx n="33" d="100"/>
        <a:sy n="33" d="100"/>
      </p:scale>
      <p:origin x="0" y="-8357"/>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92" d="100"/>
          <a:sy n="92" d="100"/>
        </p:scale>
        <p:origin x="404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ck, Robin" userId="ee8edb09-1af6-45d7-8b99-3ac9f225f610" providerId="ADAL" clId="{A5CCD77C-BE17-2D43-9BA7-989884422D88}"/>
    <pc:docChg chg="custSel addSld delSld modSld sldOrd">
      <pc:chgData name="Kuck, Robin" userId="ee8edb09-1af6-45d7-8b99-3ac9f225f610" providerId="ADAL" clId="{A5CCD77C-BE17-2D43-9BA7-989884422D88}" dt="2018-12-12T08:29:44.785" v="1257" actId="20577"/>
      <pc:docMkLst>
        <pc:docMk/>
      </pc:docMkLst>
      <pc:sldChg chg="modSp">
        <pc:chgData name="Kuck, Robin" userId="ee8edb09-1af6-45d7-8b99-3ac9f225f610" providerId="ADAL" clId="{A5CCD77C-BE17-2D43-9BA7-989884422D88}" dt="2018-12-12T08:29:44.785" v="1257" actId="20577"/>
        <pc:sldMkLst>
          <pc:docMk/>
          <pc:sldMk cId="0" sldId="344"/>
        </pc:sldMkLst>
        <pc:spChg chg="mod">
          <ac:chgData name="Kuck, Robin" userId="ee8edb09-1af6-45d7-8b99-3ac9f225f610" providerId="ADAL" clId="{A5CCD77C-BE17-2D43-9BA7-989884422D88}" dt="2018-12-12T08:29:44.785" v="1257" actId="20577"/>
          <ac:spMkLst>
            <pc:docMk/>
            <pc:sldMk cId="0" sldId="344"/>
            <ac:spMk id="3" creationId="{00000000-0000-0000-0000-000000000000}"/>
          </ac:spMkLst>
        </pc:spChg>
      </pc:sldChg>
      <pc:sldChg chg="modSp del">
        <pc:chgData name="Kuck, Robin" userId="ee8edb09-1af6-45d7-8b99-3ac9f225f610" providerId="ADAL" clId="{A5CCD77C-BE17-2D43-9BA7-989884422D88}" dt="2018-12-12T08:11:49.752" v="1086" actId="2696"/>
        <pc:sldMkLst>
          <pc:docMk/>
          <pc:sldMk cId="3295641251" sldId="374"/>
        </pc:sldMkLst>
        <pc:spChg chg="mod">
          <ac:chgData name="Kuck, Robin" userId="ee8edb09-1af6-45d7-8b99-3ac9f225f610" providerId="ADAL" clId="{A5CCD77C-BE17-2D43-9BA7-989884422D88}" dt="2018-12-12T08:11:31.254" v="1084" actId="20577"/>
          <ac:spMkLst>
            <pc:docMk/>
            <pc:sldMk cId="3295641251" sldId="374"/>
            <ac:spMk id="11" creationId="{00000000-0000-0000-0000-000000000000}"/>
          </ac:spMkLst>
        </pc:spChg>
      </pc:sldChg>
      <pc:sldChg chg="del">
        <pc:chgData name="Kuck, Robin" userId="ee8edb09-1af6-45d7-8b99-3ac9f225f610" providerId="ADAL" clId="{A5CCD77C-BE17-2D43-9BA7-989884422D88}" dt="2018-12-12T08:11:51.059" v="1089" actId="2696"/>
        <pc:sldMkLst>
          <pc:docMk/>
          <pc:sldMk cId="4154867534" sldId="379"/>
        </pc:sldMkLst>
      </pc:sldChg>
      <pc:sldChg chg="del">
        <pc:chgData name="Kuck, Robin" userId="ee8edb09-1af6-45d7-8b99-3ac9f225f610" providerId="ADAL" clId="{A5CCD77C-BE17-2D43-9BA7-989884422D88}" dt="2018-12-12T08:11:50.682" v="1088" actId="2696"/>
        <pc:sldMkLst>
          <pc:docMk/>
          <pc:sldMk cId="2468716513" sldId="380"/>
        </pc:sldMkLst>
      </pc:sldChg>
      <pc:sldChg chg="delSp modSp del">
        <pc:chgData name="Kuck, Robin" userId="ee8edb09-1af6-45d7-8b99-3ac9f225f610" providerId="ADAL" clId="{A5CCD77C-BE17-2D43-9BA7-989884422D88}" dt="2018-12-11T19:25:21.875" v="320" actId="2696"/>
        <pc:sldMkLst>
          <pc:docMk/>
          <pc:sldMk cId="3886438963" sldId="382"/>
        </pc:sldMkLst>
        <pc:spChg chg="mod">
          <ac:chgData name="Kuck, Robin" userId="ee8edb09-1af6-45d7-8b99-3ac9f225f610" providerId="ADAL" clId="{A5CCD77C-BE17-2D43-9BA7-989884422D88}" dt="2018-12-11T19:23:37.132" v="223" actId="20577"/>
          <ac:spMkLst>
            <pc:docMk/>
            <pc:sldMk cId="3886438963" sldId="382"/>
            <ac:spMk id="4" creationId="{00000000-0000-0000-0000-000000000000}"/>
          </ac:spMkLst>
        </pc:spChg>
        <pc:spChg chg="mod">
          <ac:chgData name="Kuck, Robin" userId="ee8edb09-1af6-45d7-8b99-3ac9f225f610" providerId="ADAL" clId="{A5CCD77C-BE17-2D43-9BA7-989884422D88}" dt="2018-12-11T19:23:23.838" v="194" actId="20577"/>
          <ac:spMkLst>
            <pc:docMk/>
            <pc:sldMk cId="3886438963" sldId="382"/>
            <ac:spMk id="5" creationId="{00000000-0000-0000-0000-000000000000}"/>
          </ac:spMkLst>
        </pc:spChg>
        <pc:spChg chg="mod">
          <ac:chgData name="Kuck, Robin" userId="ee8edb09-1af6-45d7-8b99-3ac9f225f610" providerId="ADAL" clId="{A5CCD77C-BE17-2D43-9BA7-989884422D88}" dt="2018-12-11T19:24:28.511" v="268" actId="20577"/>
          <ac:spMkLst>
            <pc:docMk/>
            <pc:sldMk cId="3886438963" sldId="382"/>
            <ac:spMk id="11" creationId="{00000000-0000-0000-0000-000000000000}"/>
          </ac:spMkLst>
        </pc:spChg>
        <pc:grpChg chg="del mod">
          <ac:chgData name="Kuck, Robin" userId="ee8edb09-1af6-45d7-8b99-3ac9f225f610" providerId="ADAL" clId="{A5CCD77C-BE17-2D43-9BA7-989884422D88}" dt="2018-12-11T19:23:28.876" v="196" actId="478"/>
          <ac:grpSpMkLst>
            <pc:docMk/>
            <pc:sldMk cId="3886438963" sldId="382"/>
            <ac:grpSpMk id="9" creationId="{5BF28123-76F7-49B1-8B0B-20245CD7853F}"/>
          </ac:grpSpMkLst>
        </pc:grpChg>
      </pc:sldChg>
      <pc:sldChg chg="del">
        <pc:chgData name="Kuck, Robin" userId="ee8edb09-1af6-45d7-8b99-3ac9f225f610" providerId="ADAL" clId="{A5CCD77C-BE17-2D43-9BA7-989884422D88}" dt="2018-12-12T08:11:51.374" v="1090" actId="2696"/>
        <pc:sldMkLst>
          <pc:docMk/>
          <pc:sldMk cId="854015491" sldId="387"/>
        </pc:sldMkLst>
      </pc:sldChg>
      <pc:sldChg chg="del">
        <pc:chgData name="Kuck, Robin" userId="ee8edb09-1af6-45d7-8b99-3ac9f225f610" providerId="ADAL" clId="{A5CCD77C-BE17-2D43-9BA7-989884422D88}" dt="2018-12-12T08:11:51.740" v="1091" actId="2696"/>
        <pc:sldMkLst>
          <pc:docMk/>
          <pc:sldMk cId="94846162" sldId="390"/>
        </pc:sldMkLst>
      </pc:sldChg>
      <pc:sldChg chg="addSp modSp ord">
        <pc:chgData name="Kuck, Robin" userId="ee8edb09-1af6-45d7-8b99-3ac9f225f610" providerId="ADAL" clId="{A5CCD77C-BE17-2D43-9BA7-989884422D88}" dt="2018-12-12T08:13:08.118" v="1174" actId="20577"/>
        <pc:sldMkLst>
          <pc:docMk/>
          <pc:sldMk cId="1881851238" sldId="413"/>
        </pc:sldMkLst>
        <pc:spChg chg="mod">
          <ac:chgData name="Kuck, Robin" userId="ee8edb09-1af6-45d7-8b99-3ac9f225f610" providerId="ADAL" clId="{A5CCD77C-BE17-2D43-9BA7-989884422D88}" dt="2018-12-12T08:13:08.118" v="1174" actId="20577"/>
          <ac:spMkLst>
            <pc:docMk/>
            <pc:sldMk cId="1881851238" sldId="413"/>
            <ac:spMk id="3" creationId="{00000000-0000-0000-0000-000000000000}"/>
          </ac:spMkLst>
        </pc:spChg>
        <pc:picChg chg="add">
          <ac:chgData name="Kuck, Robin" userId="ee8edb09-1af6-45d7-8b99-3ac9f225f610" providerId="ADAL" clId="{A5CCD77C-BE17-2D43-9BA7-989884422D88}" dt="2018-12-11T19:40:07.520" v="455"/>
          <ac:picMkLst>
            <pc:docMk/>
            <pc:sldMk cId="1881851238" sldId="413"/>
            <ac:picMk id="5" creationId="{33322E8B-2F09-7147-AB0D-3CC15F3FA4C6}"/>
          </ac:picMkLst>
        </pc:picChg>
      </pc:sldChg>
      <pc:sldChg chg="del">
        <pc:chgData name="Kuck, Robin" userId="ee8edb09-1af6-45d7-8b99-3ac9f225f610" providerId="ADAL" clId="{A5CCD77C-BE17-2D43-9BA7-989884422D88}" dt="2018-12-12T08:11:52.087" v="1092" actId="2696"/>
        <pc:sldMkLst>
          <pc:docMk/>
          <pc:sldMk cId="1504049518" sldId="420"/>
        </pc:sldMkLst>
      </pc:sldChg>
      <pc:sldChg chg="del">
        <pc:chgData name="Kuck, Robin" userId="ee8edb09-1af6-45d7-8b99-3ac9f225f610" providerId="ADAL" clId="{A5CCD77C-BE17-2D43-9BA7-989884422D88}" dt="2018-12-12T08:11:52.727" v="1093" actId="2696"/>
        <pc:sldMkLst>
          <pc:docMk/>
          <pc:sldMk cId="1175416068" sldId="421"/>
        </pc:sldMkLst>
      </pc:sldChg>
      <pc:sldChg chg="modSp">
        <pc:chgData name="Kuck, Robin" userId="ee8edb09-1af6-45d7-8b99-3ac9f225f610" providerId="ADAL" clId="{A5CCD77C-BE17-2D43-9BA7-989884422D88}" dt="2018-12-11T19:43:31.785" v="497" actId="207"/>
        <pc:sldMkLst>
          <pc:docMk/>
          <pc:sldMk cId="1693693568" sldId="429"/>
        </pc:sldMkLst>
        <pc:spChg chg="mod">
          <ac:chgData name="Kuck, Robin" userId="ee8edb09-1af6-45d7-8b99-3ac9f225f610" providerId="ADAL" clId="{A5CCD77C-BE17-2D43-9BA7-989884422D88}" dt="2018-12-11T19:43:31.785" v="497" actId="207"/>
          <ac:spMkLst>
            <pc:docMk/>
            <pc:sldMk cId="1693693568" sldId="429"/>
            <ac:spMk id="3" creationId="{00000000-0000-0000-0000-000000000000}"/>
          </ac:spMkLst>
        </pc:spChg>
      </pc:sldChg>
      <pc:sldChg chg="addSp">
        <pc:chgData name="Kuck, Robin" userId="ee8edb09-1af6-45d7-8b99-3ac9f225f610" providerId="ADAL" clId="{A5CCD77C-BE17-2D43-9BA7-989884422D88}" dt="2018-12-11T19:08:00.015" v="141"/>
        <pc:sldMkLst>
          <pc:docMk/>
          <pc:sldMk cId="1786748081" sldId="434"/>
        </pc:sldMkLst>
        <pc:picChg chg="add">
          <ac:chgData name="Kuck, Robin" userId="ee8edb09-1af6-45d7-8b99-3ac9f225f610" providerId="ADAL" clId="{A5CCD77C-BE17-2D43-9BA7-989884422D88}" dt="2018-12-11T19:08:00.015" v="141"/>
          <ac:picMkLst>
            <pc:docMk/>
            <pc:sldMk cId="1786748081" sldId="434"/>
            <ac:picMk id="6" creationId="{EA09D64D-0B83-E441-97E3-FDF024C33875}"/>
          </ac:picMkLst>
        </pc:picChg>
      </pc:sldChg>
      <pc:sldChg chg="del">
        <pc:chgData name="Kuck, Robin" userId="ee8edb09-1af6-45d7-8b99-3ac9f225f610" providerId="ADAL" clId="{A5CCD77C-BE17-2D43-9BA7-989884422D88}" dt="2018-12-12T08:11:23.422" v="1078" actId="2696"/>
        <pc:sldMkLst>
          <pc:docMk/>
          <pc:sldMk cId="4007524871" sldId="441"/>
        </pc:sldMkLst>
      </pc:sldChg>
      <pc:sldChg chg="del">
        <pc:chgData name="Kuck, Robin" userId="ee8edb09-1af6-45d7-8b99-3ac9f225f610" providerId="ADAL" clId="{A5CCD77C-BE17-2D43-9BA7-989884422D88}" dt="2018-12-12T08:11:50.310" v="1087" actId="2696"/>
        <pc:sldMkLst>
          <pc:docMk/>
          <pc:sldMk cId="2010228457" sldId="445"/>
        </pc:sldMkLst>
      </pc:sldChg>
      <pc:sldChg chg="addSp delSp modSp ord">
        <pc:chgData name="Kuck, Robin" userId="ee8edb09-1af6-45d7-8b99-3ac9f225f610" providerId="ADAL" clId="{A5CCD77C-BE17-2D43-9BA7-989884422D88}" dt="2018-12-11T19:37:40.420" v="449" actId="14100"/>
        <pc:sldMkLst>
          <pc:docMk/>
          <pc:sldMk cId="1196408533" sldId="449"/>
        </pc:sldMkLst>
        <pc:spChg chg="mod">
          <ac:chgData name="Kuck, Robin" userId="ee8edb09-1af6-45d7-8b99-3ac9f225f610" providerId="ADAL" clId="{A5CCD77C-BE17-2D43-9BA7-989884422D88}" dt="2018-12-11T19:25:06.508" v="315" actId="20577"/>
          <ac:spMkLst>
            <pc:docMk/>
            <pc:sldMk cId="1196408533" sldId="449"/>
            <ac:spMk id="4" creationId="{00000000-0000-0000-0000-000000000000}"/>
          </ac:spMkLst>
        </pc:spChg>
        <pc:spChg chg="add del mod">
          <ac:chgData name="Kuck, Robin" userId="ee8edb09-1af6-45d7-8b99-3ac9f225f610" providerId="ADAL" clId="{A5CCD77C-BE17-2D43-9BA7-989884422D88}" dt="2018-12-11T19:33:08.132" v="361"/>
          <ac:spMkLst>
            <pc:docMk/>
            <pc:sldMk cId="1196408533" sldId="449"/>
            <ac:spMk id="5" creationId="{73E27A39-2DA1-8344-A1EE-6F568D74BD34}"/>
          </ac:spMkLst>
        </pc:spChg>
        <pc:spChg chg="add mod">
          <ac:chgData name="Kuck, Robin" userId="ee8edb09-1af6-45d7-8b99-3ac9f225f610" providerId="ADAL" clId="{A5CCD77C-BE17-2D43-9BA7-989884422D88}" dt="2018-12-11T19:37:40.420" v="449" actId="14100"/>
          <ac:spMkLst>
            <pc:docMk/>
            <pc:sldMk cId="1196408533" sldId="449"/>
            <ac:spMk id="7" creationId="{F58C2012-2B9D-E048-97CC-D6E3FB1C61D0}"/>
          </ac:spMkLst>
        </pc:spChg>
        <pc:spChg chg="del mod">
          <ac:chgData name="Kuck, Robin" userId="ee8edb09-1af6-45d7-8b99-3ac9f225f610" providerId="ADAL" clId="{A5CCD77C-BE17-2D43-9BA7-989884422D88}" dt="2018-12-11T19:25:16.498" v="319" actId="478"/>
          <ac:spMkLst>
            <pc:docMk/>
            <pc:sldMk cId="1196408533" sldId="449"/>
            <ac:spMk id="11" creationId="{00000000-0000-0000-0000-000000000000}"/>
          </ac:spMkLst>
        </pc:spChg>
        <pc:picChg chg="add mod">
          <ac:chgData name="Kuck, Robin" userId="ee8edb09-1af6-45d7-8b99-3ac9f225f610" providerId="ADAL" clId="{A5CCD77C-BE17-2D43-9BA7-989884422D88}" dt="2018-12-11T19:32:37.460" v="354" actId="1076"/>
          <ac:picMkLst>
            <pc:docMk/>
            <pc:sldMk cId="1196408533" sldId="449"/>
            <ac:picMk id="2" creationId="{1D163170-FD76-3A4B-A9E1-3027CDB12DBD}"/>
          </ac:picMkLst>
        </pc:picChg>
        <pc:picChg chg="add mod">
          <ac:chgData name="Kuck, Robin" userId="ee8edb09-1af6-45d7-8b99-3ac9f225f610" providerId="ADAL" clId="{A5CCD77C-BE17-2D43-9BA7-989884422D88}" dt="2018-12-11T19:32:32.050" v="353" actId="1076"/>
          <ac:picMkLst>
            <pc:docMk/>
            <pc:sldMk cId="1196408533" sldId="449"/>
            <ac:picMk id="3" creationId="{AC5B516E-79C8-A246-8213-36D70C435BBD}"/>
          </ac:picMkLst>
        </pc:picChg>
      </pc:sldChg>
      <pc:sldChg chg="addSp delSp modSp ord">
        <pc:chgData name="Kuck, Robin" userId="ee8edb09-1af6-45d7-8b99-3ac9f225f610" providerId="ADAL" clId="{A5CCD77C-BE17-2D43-9BA7-989884422D88}" dt="2018-12-11T21:03:29.597" v="835" actId="478"/>
        <pc:sldMkLst>
          <pc:docMk/>
          <pc:sldMk cId="2095290820" sldId="453"/>
        </pc:sldMkLst>
        <pc:spChg chg="del mod">
          <ac:chgData name="Kuck, Robin" userId="ee8edb09-1af6-45d7-8b99-3ac9f225f610" providerId="ADAL" clId="{A5CCD77C-BE17-2D43-9BA7-989884422D88}" dt="2018-12-11T20:28:55.391" v="617" actId="478"/>
          <ac:spMkLst>
            <pc:docMk/>
            <pc:sldMk cId="2095290820" sldId="453"/>
            <ac:spMk id="2" creationId="{AA82122D-2A5C-48DA-9B60-46B5722CD58C}"/>
          </ac:spMkLst>
        </pc:spChg>
        <pc:spChg chg="add del mod">
          <ac:chgData name="Kuck, Robin" userId="ee8edb09-1af6-45d7-8b99-3ac9f225f610" providerId="ADAL" clId="{A5CCD77C-BE17-2D43-9BA7-989884422D88}" dt="2018-12-11T20:29:16.941" v="639" actId="478"/>
          <ac:spMkLst>
            <pc:docMk/>
            <pc:sldMk cId="2095290820" sldId="453"/>
            <ac:spMk id="5" creationId="{3B3A4CF9-CCEB-FD46-8157-BFD02642E9A5}"/>
          </ac:spMkLst>
        </pc:spChg>
        <pc:spChg chg="add del">
          <ac:chgData name="Kuck, Robin" userId="ee8edb09-1af6-45d7-8b99-3ac9f225f610" providerId="ADAL" clId="{A5CCD77C-BE17-2D43-9BA7-989884422D88}" dt="2018-12-11T20:28:53.454" v="616"/>
          <ac:spMkLst>
            <pc:docMk/>
            <pc:sldMk cId="2095290820" sldId="453"/>
            <ac:spMk id="7" creationId="{85F9D623-5279-6E4E-9758-EAACB768E207}"/>
          </ac:spMkLst>
        </pc:spChg>
        <pc:spChg chg="add del mod">
          <ac:chgData name="Kuck, Robin" userId="ee8edb09-1af6-45d7-8b99-3ac9f225f610" providerId="ADAL" clId="{A5CCD77C-BE17-2D43-9BA7-989884422D88}" dt="2018-12-11T20:28:58.734" v="618" actId="478"/>
          <ac:spMkLst>
            <pc:docMk/>
            <pc:sldMk cId="2095290820" sldId="453"/>
            <ac:spMk id="8" creationId="{8BE90E1A-EB57-E048-8563-F38CA2D0B989}"/>
          </ac:spMkLst>
        </pc:spChg>
        <pc:spChg chg="add mod">
          <ac:chgData name="Kuck, Robin" userId="ee8edb09-1af6-45d7-8b99-3ac9f225f610" providerId="ADAL" clId="{A5CCD77C-BE17-2D43-9BA7-989884422D88}" dt="2018-12-11T20:29:09.517" v="637" actId="20577"/>
          <ac:spMkLst>
            <pc:docMk/>
            <pc:sldMk cId="2095290820" sldId="453"/>
            <ac:spMk id="9" creationId="{A02067DE-5280-CD43-8D00-BFDECADB24B3}"/>
          </ac:spMkLst>
        </pc:spChg>
        <pc:picChg chg="mod">
          <ac:chgData name="Kuck, Robin" userId="ee8edb09-1af6-45d7-8b99-3ac9f225f610" providerId="ADAL" clId="{A5CCD77C-BE17-2D43-9BA7-989884422D88}" dt="2018-12-11T19:02:02.459" v="114" actId="1076"/>
          <ac:picMkLst>
            <pc:docMk/>
            <pc:sldMk cId="2095290820" sldId="453"/>
            <ac:picMk id="4" creationId="{8C89C8A2-D465-4520-A4B8-22A97FBCC2DA}"/>
          </ac:picMkLst>
        </pc:picChg>
        <pc:picChg chg="mod">
          <ac:chgData name="Kuck, Robin" userId="ee8edb09-1af6-45d7-8b99-3ac9f225f610" providerId="ADAL" clId="{A5CCD77C-BE17-2D43-9BA7-989884422D88}" dt="2018-12-11T19:01:43.532" v="113" actId="1076"/>
          <ac:picMkLst>
            <pc:docMk/>
            <pc:sldMk cId="2095290820" sldId="453"/>
            <ac:picMk id="6" creationId="{896AACEF-248E-4737-9961-C7190ED1EAC1}"/>
          </ac:picMkLst>
        </pc:picChg>
        <pc:picChg chg="add del mod">
          <ac:chgData name="Kuck, Robin" userId="ee8edb09-1af6-45d7-8b99-3ac9f225f610" providerId="ADAL" clId="{A5CCD77C-BE17-2D43-9BA7-989884422D88}" dt="2018-12-11T21:03:29.597" v="835" actId="478"/>
          <ac:picMkLst>
            <pc:docMk/>
            <pc:sldMk cId="2095290820" sldId="453"/>
            <ac:picMk id="10" creationId="{064A8E10-3996-CE4C-881D-EBCDB67A15D1}"/>
          </ac:picMkLst>
        </pc:picChg>
      </pc:sldChg>
      <pc:sldChg chg="ord">
        <pc:chgData name="Kuck, Robin" userId="ee8edb09-1af6-45d7-8b99-3ac9f225f610" providerId="ADAL" clId="{A5CCD77C-BE17-2D43-9BA7-989884422D88}" dt="2018-12-12T08:28:46.417" v="1220"/>
        <pc:sldMkLst>
          <pc:docMk/>
          <pc:sldMk cId="1237075776" sldId="454"/>
        </pc:sldMkLst>
      </pc:sldChg>
      <pc:sldChg chg="ord">
        <pc:chgData name="Kuck, Robin" userId="ee8edb09-1af6-45d7-8b99-3ac9f225f610" providerId="ADAL" clId="{A5CCD77C-BE17-2D43-9BA7-989884422D88}" dt="2018-12-12T08:28:46.417" v="1220"/>
        <pc:sldMkLst>
          <pc:docMk/>
          <pc:sldMk cId="617815501" sldId="455"/>
        </pc:sldMkLst>
      </pc:sldChg>
      <pc:sldChg chg="ord">
        <pc:chgData name="Kuck, Robin" userId="ee8edb09-1af6-45d7-8b99-3ac9f225f610" providerId="ADAL" clId="{A5CCD77C-BE17-2D43-9BA7-989884422D88}" dt="2018-12-12T08:28:46.417" v="1220"/>
        <pc:sldMkLst>
          <pc:docMk/>
          <pc:sldMk cId="2205631167" sldId="456"/>
        </pc:sldMkLst>
      </pc:sldChg>
      <pc:sldChg chg="add del">
        <pc:chgData name="Kuck, Robin" userId="ee8edb09-1af6-45d7-8b99-3ac9f225f610" providerId="ADAL" clId="{A5CCD77C-BE17-2D43-9BA7-989884422D88}" dt="2018-12-11T19:07:19.803" v="140" actId="2696"/>
        <pc:sldMkLst>
          <pc:docMk/>
          <pc:sldMk cId="2437516162" sldId="456"/>
        </pc:sldMkLst>
      </pc:sldChg>
      <pc:sldChg chg="modSp add del">
        <pc:chgData name="Kuck, Robin" userId="ee8edb09-1af6-45d7-8b99-3ac9f225f610" providerId="ADAL" clId="{A5CCD77C-BE17-2D43-9BA7-989884422D88}" dt="2018-12-11T19:10:12.946" v="151" actId="2696"/>
        <pc:sldMkLst>
          <pc:docMk/>
          <pc:sldMk cId="3359463044" sldId="456"/>
        </pc:sldMkLst>
        <pc:spChg chg="mod">
          <ac:chgData name="Kuck, Robin" userId="ee8edb09-1af6-45d7-8b99-3ac9f225f610" providerId="ADAL" clId="{A5CCD77C-BE17-2D43-9BA7-989884422D88}" dt="2018-12-11T19:09:45.550" v="150" actId="20577"/>
          <ac:spMkLst>
            <pc:docMk/>
            <pc:sldMk cId="3359463044" sldId="456"/>
            <ac:spMk id="4" creationId="{00000000-0000-0000-0000-000000000000}"/>
          </ac:spMkLst>
        </pc:spChg>
      </pc:sldChg>
      <pc:sldChg chg="addSp delSp modSp add ord">
        <pc:chgData name="Kuck, Robin" userId="ee8edb09-1af6-45d7-8b99-3ac9f225f610" providerId="ADAL" clId="{A5CCD77C-BE17-2D43-9BA7-989884422D88}" dt="2018-12-11T19:20:29.492" v="189"/>
        <pc:sldMkLst>
          <pc:docMk/>
          <pc:sldMk cId="2825891912" sldId="457"/>
        </pc:sldMkLst>
        <pc:spChg chg="mod">
          <ac:chgData name="Kuck, Robin" userId="ee8edb09-1af6-45d7-8b99-3ac9f225f610" providerId="ADAL" clId="{A5CCD77C-BE17-2D43-9BA7-989884422D88}" dt="2018-12-11T19:19:41.196" v="185" actId="20577"/>
          <ac:spMkLst>
            <pc:docMk/>
            <pc:sldMk cId="2825891912" sldId="457"/>
            <ac:spMk id="3" creationId="{00000000-0000-0000-0000-000000000000}"/>
          </ac:spMkLst>
        </pc:spChg>
        <pc:spChg chg="add mod">
          <ac:chgData name="Kuck, Robin" userId="ee8edb09-1af6-45d7-8b99-3ac9f225f610" providerId="ADAL" clId="{A5CCD77C-BE17-2D43-9BA7-989884422D88}" dt="2018-12-11T19:19:55.343" v="186" actId="478"/>
          <ac:spMkLst>
            <pc:docMk/>
            <pc:sldMk cId="2825891912" sldId="457"/>
            <ac:spMk id="4" creationId="{C738A11B-C3C1-F74A-B432-9F768A40F1FA}"/>
          </ac:spMkLst>
        </pc:spChg>
        <pc:picChg chg="del">
          <ac:chgData name="Kuck, Robin" userId="ee8edb09-1af6-45d7-8b99-3ac9f225f610" providerId="ADAL" clId="{A5CCD77C-BE17-2D43-9BA7-989884422D88}" dt="2018-12-11T19:19:55.343" v="186" actId="478"/>
          <ac:picMkLst>
            <pc:docMk/>
            <pc:sldMk cId="2825891912" sldId="457"/>
            <ac:picMk id="6" creationId="{F54432B8-3D2A-441F-B0AE-76DA36442E44}"/>
          </ac:picMkLst>
        </pc:picChg>
        <pc:picChg chg="add mod">
          <ac:chgData name="Kuck, Robin" userId="ee8edb09-1af6-45d7-8b99-3ac9f225f610" providerId="ADAL" clId="{A5CCD77C-BE17-2D43-9BA7-989884422D88}" dt="2018-12-11T19:19:59.060" v="188" actId="1076"/>
          <ac:picMkLst>
            <pc:docMk/>
            <pc:sldMk cId="2825891912" sldId="457"/>
            <ac:picMk id="7" creationId="{1A758620-3CCB-E24F-9101-D23092432FEB}"/>
          </ac:picMkLst>
        </pc:picChg>
      </pc:sldChg>
      <pc:sldChg chg="addSp modSp add">
        <pc:chgData name="Kuck, Robin" userId="ee8edb09-1af6-45d7-8b99-3ac9f225f610" providerId="ADAL" clId="{A5CCD77C-BE17-2D43-9BA7-989884422D88}" dt="2018-12-11T19:49:42.307" v="578" actId="1076"/>
        <pc:sldMkLst>
          <pc:docMk/>
          <pc:sldMk cId="2713446969" sldId="459"/>
        </pc:sldMkLst>
        <pc:spChg chg="mod">
          <ac:chgData name="Kuck, Robin" userId="ee8edb09-1af6-45d7-8b99-3ac9f225f610" providerId="ADAL" clId="{A5CCD77C-BE17-2D43-9BA7-989884422D88}" dt="2018-12-11T19:25:33.789" v="336" actId="20577"/>
          <ac:spMkLst>
            <pc:docMk/>
            <pc:sldMk cId="2713446969" sldId="459"/>
            <ac:spMk id="4" creationId="{00000000-0000-0000-0000-000000000000}"/>
          </ac:spMkLst>
        </pc:spChg>
        <pc:spChg chg="add mod">
          <ac:chgData name="Kuck, Robin" userId="ee8edb09-1af6-45d7-8b99-3ac9f225f610" providerId="ADAL" clId="{A5CCD77C-BE17-2D43-9BA7-989884422D88}" dt="2018-12-11T19:49:42.307" v="578" actId="1076"/>
          <ac:spMkLst>
            <pc:docMk/>
            <pc:sldMk cId="2713446969" sldId="459"/>
            <ac:spMk id="5" creationId="{A42C632D-F777-E14C-AF8F-5C0183B02345}"/>
          </ac:spMkLst>
        </pc:spChg>
        <pc:picChg chg="add mod">
          <ac:chgData name="Kuck, Robin" userId="ee8edb09-1af6-45d7-8b99-3ac9f225f610" providerId="ADAL" clId="{A5CCD77C-BE17-2D43-9BA7-989884422D88}" dt="2018-12-11T19:46:46.084" v="517" actId="1076"/>
          <ac:picMkLst>
            <pc:docMk/>
            <pc:sldMk cId="2713446969" sldId="459"/>
            <ac:picMk id="2" creationId="{8DE6EEF7-1522-3042-86BE-57DCA1DF2B17}"/>
          </ac:picMkLst>
        </pc:picChg>
        <pc:picChg chg="add mod">
          <ac:chgData name="Kuck, Robin" userId="ee8edb09-1af6-45d7-8b99-3ac9f225f610" providerId="ADAL" clId="{A5CCD77C-BE17-2D43-9BA7-989884422D88}" dt="2018-12-11T19:46:48.524" v="518" actId="1076"/>
          <ac:picMkLst>
            <pc:docMk/>
            <pc:sldMk cId="2713446969" sldId="459"/>
            <ac:picMk id="3" creationId="{B8243D74-066F-164C-9AD2-E6C49A10BFCB}"/>
          </ac:picMkLst>
        </pc:picChg>
      </pc:sldChg>
      <pc:sldChg chg="modSp add">
        <pc:chgData name="Kuck, Robin" userId="ee8edb09-1af6-45d7-8b99-3ac9f225f610" providerId="ADAL" clId="{A5CCD77C-BE17-2D43-9BA7-989884422D88}" dt="2018-12-11T19:43:08.587" v="496" actId="20577"/>
        <pc:sldMkLst>
          <pc:docMk/>
          <pc:sldMk cId="2798962219" sldId="460"/>
        </pc:sldMkLst>
        <pc:spChg chg="mod">
          <ac:chgData name="Kuck, Robin" userId="ee8edb09-1af6-45d7-8b99-3ac9f225f610" providerId="ADAL" clId="{A5CCD77C-BE17-2D43-9BA7-989884422D88}" dt="2018-12-11T19:43:08.587" v="496" actId="20577"/>
          <ac:spMkLst>
            <pc:docMk/>
            <pc:sldMk cId="2798962219" sldId="460"/>
            <ac:spMk id="3" creationId="{00000000-0000-0000-0000-000000000000}"/>
          </ac:spMkLst>
        </pc:spChg>
      </pc:sldChg>
      <pc:sldChg chg="addSp delSp modSp add">
        <pc:chgData name="Kuck, Robin" userId="ee8edb09-1af6-45d7-8b99-3ac9f225f610" providerId="ADAL" clId="{A5CCD77C-BE17-2D43-9BA7-989884422D88}" dt="2018-12-11T21:17:35.267" v="909" actId="1076"/>
        <pc:sldMkLst>
          <pc:docMk/>
          <pc:sldMk cId="3167789648" sldId="461"/>
        </pc:sldMkLst>
        <pc:spChg chg="del">
          <ac:chgData name="Kuck, Robin" userId="ee8edb09-1af6-45d7-8b99-3ac9f225f610" providerId="ADAL" clId="{A5CCD77C-BE17-2D43-9BA7-989884422D88}" dt="2018-12-11T20:29:26.766" v="641" actId="478"/>
          <ac:spMkLst>
            <pc:docMk/>
            <pc:sldMk cId="3167789648" sldId="461"/>
            <ac:spMk id="2" creationId="{AA82122D-2A5C-48DA-9B60-46B5722CD58C}"/>
          </ac:spMkLst>
        </pc:spChg>
        <pc:spChg chg="del mod">
          <ac:chgData name="Kuck, Robin" userId="ee8edb09-1af6-45d7-8b99-3ac9f225f610" providerId="ADAL" clId="{A5CCD77C-BE17-2D43-9BA7-989884422D88}" dt="2018-12-11T20:28:17.436" v="605" actId="478"/>
          <ac:spMkLst>
            <pc:docMk/>
            <pc:sldMk cId="3167789648" sldId="461"/>
            <ac:spMk id="3" creationId="{DEF6EFAC-BB43-9849-9D10-24FE6F50462A}"/>
          </ac:spMkLst>
        </pc:spChg>
        <pc:spChg chg="del mod">
          <ac:chgData name="Kuck, Robin" userId="ee8edb09-1af6-45d7-8b99-3ac9f225f610" providerId="ADAL" clId="{A5CCD77C-BE17-2D43-9BA7-989884422D88}" dt="2018-12-11T20:29:25.214" v="640" actId="478"/>
          <ac:spMkLst>
            <pc:docMk/>
            <pc:sldMk cId="3167789648" sldId="461"/>
            <ac:spMk id="5" creationId="{3B3A4CF9-CCEB-FD46-8157-BFD02642E9A5}"/>
          </ac:spMkLst>
        </pc:spChg>
        <pc:spChg chg="add del mod">
          <ac:chgData name="Kuck, Robin" userId="ee8edb09-1af6-45d7-8b99-3ac9f225f610" providerId="ADAL" clId="{A5CCD77C-BE17-2D43-9BA7-989884422D88}" dt="2018-12-11T20:29:35.804" v="644" actId="478"/>
          <ac:spMkLst>
            <pc:docMk/>
            <pc:sldMk cId="3167789648" sldId="461"/>
            <ac:spMk id="8" creationId="{9F20003F-D130-D044-AF45-5B061744AEB7}"/>
          </ac:spMkLst>
        </pc:spChg>
        <pc:spChg chg="add del">
          <ac:chgData name="Kuck, Robin" userId="ee8edb09-1af6-45d7-8b99-3ac9f225f610" providerId="ADAL" clId="{A5CCD77C-BE17-2D43-9BA7-989884422D88}" dt="2018-12-11T20:29:32.988" v="643" actId="478"/>
          <ac:spMkLst>
            <pc:docMk/>
            <pc:sldMk cId="3167789648" sldId="461"/>
            <ac:spMk id="9" creationId="{7468F4F5-F297-E146-9EC5-C243D0B8E22A}"/>
          </ac:spMkLst>
        </pc:spChg>
        <pc:spChg chg="add mod">
          <ac:chgData name="Kuck, Robin" userId="ee8edb09-1af6-45d7-8b99-3ac9f225f610" providerId="ADAL" clId="{A5CCD77C-BE17-2D43-9BA7-989884422D88}" dt="2018-12-11T20:29:41.997" v="648" actId="20577"/>
          <ac:spMkLst>
            <pc:docMk/>
            <pc:sldMk cId="3167789648" sldId="461"/>
            <ac:spMk id="10" creationId="{658D29D3-BCE4-0343-B881-F151F64A666B}"/>
          </ac:spMkLst>
        </pc:spChg>
        <pc:spChg chg="add mod">
          <ac:chgData name="Kuck, Robin" userId="ee8edb09-1af6-45d7-8b99-3ac9f225f610" providerId="ADAL" clId="{A5CCD77C-BE17-2D43-9BA7-989884422D88}" dt="2018-12-11T21:17:33.164" v="908" actId="1076"/>
          <ac:spMkLst>
            <pc:docMk/>
            <pc:sldMk cId="3167789648" sldId="461"/>
            <ac:spMk id="12" creationId="{36F0D153-70B3-B240-A512-27F2DA762C88}"/>
          </ac:spMkLst>
        </pc:spChg>
        <pc:picChg chg="del">
          <ac:chgData name="Kuck, Robin" userId="ee8edb09-1af6-45d7-8b99-3ac9f225f610" providerId="ADAL" clId="{A5CCD77C-BE17-2D43-9BA7-989884422D88}" dt="2018-12-11T20:00:54.491" v="580" actId="478"/>
          <ac:picMkLst>
            <pc:docMk/>
            <pc:sldMk cId="3167789648" sldId="461"/>
            <ac:picMk id="4" creationId="{8C89C8A2-D465-4520-A4B8-22A97FBCC2DA}"/>
          </ac:picMkLst>
        </pc:picChg>
        <pc:picChg chg="del">
          <ac:chgData name="Kuck, Robin" userId="ee8edb09-1af6-45d7-8b99-3ac9f225f610" providerId="ADAL" clId="{A5CCD77C-BE17-2D43-9BA7-989884422D88}" dt="2018-12-11T20:00:59.387" v="581" actId="478"/>
          <ac:picMkLst>
            <pc:docMk/>
            <pc:sldMk cId="3167789648" sldId="461"/>
            <ac:picMk id="6" creationId="{896AACEF-248E-4737-9961-C7190ED1EAC1}"/>
          </ac:picMkLst>
        </pc:picChg>
        <pc:picChg chg="add mod">
          <ac:chgData name="Kuck, Robin" userId="ee8edb09-1af6-45d7-8b99-3ac9f225f610" providerId="ADAL" clId="{A5CCD77C-BE17-2D43-9BA7-989884422D88}" dt="2018-12-11T21:17:35.267" v="909" actId="1076"/>
          <ac:picMkLst>
            <pc:docMk/>
            <pc:sldMk cId="3167789648" sldId="461"/>
            <ac:picMk id="11" creationId="{39A13DF1-F80A-194E-94C7-389F11EF9BB6}"/>
          </ac:picMkLst>
        </pc:picChg>
        <pc:picChg chg="add del mod">
          <ac:chgData name="Kuck, Robin" userId="ee8edb09-1af6-45d7-8b99-3ac9f225f610" providerId="ADAL" clId="{A5CCD77C-BE17-2D43-9BA7-989884422D88}" dt="2018-12-11T21:03:31.660" v="836" actId="478"/>
          <ac:picMkLst>
            <pc:docMk/>
            <pc:sldMk cId="3167789648" sldId="461"/>
            <ac:picMk id="13" creationId="{A68FE165-048D-4940-A60D-894C010ADE01}"/>
          </ac:picMkLst>
        </pc:picChg>
      </pc:sldChg>
      <pc:sldChg chg="addSp delSp modSp add">
        <pc:chgData name="Kuck, Robin" userId="ee8edb09-1af6-45d7-8b99-3ac9f225f610" providerId="ADAL" clId="{A5CCD77C-BE17-2D43-9BA7-989884422D88}" dt="2018-12-11T21:20:05.296" v="1052" actId="20577"/>
        <pc:sldMkLst>
          <pc:docMk/>
          <pc:sldMk cId="2464413823" sldId="462"/>
        </pc:sldMkLst>
        <pc:spChg chg="mod">
          <ac:chgData name="Kuck, Robin" userId="ee8edb09-1af6-45d7-8b99-3ac9f225f610" providerId="ADAL" clId="{A5CCD77C-BE17-2D43-9BA7-989884422D88}" dt="2018-12-11T21:05:11.733" v="902" actId="20577"/>
          <ac:spMkLst>
            <pc:docMk/>
            <pc:sldMk cId="2464413823" sldId="462"/>
            <ac:spMk id="10" creationId="{658D29D3-BCE4-0343-B881-F151F64A666B}"/>
          </ac:spMkLst>
        </pc:spChg>
        <pc:spChg chg="mod">
          <ac:chgData name="Kuck, Robin" userId="ee8edb09-1af6-45d7-8b99-3ac9f225f610" providerId="ADAL" clId="{A5CCD77C-BE17-2D43-9BA7-989884422D88}" dt="2018-12-11T21:20:05.296" v="1052" actId="20577"/>
          <ac:spMkLst>
            <pc:docMk/>
            <pc:sldMk cId="2464413823" sldId="462"/>
            <ac:spMk id="12" creationId="{36F0D153-70B3-B240-A512-27F2DA762C88}"/>
          </ac:spMkLst>
        </pc:spChg>
        <pc:picChg chg="add mod">
          <ac:chgData name="Kuck, Robin" userId="ee8edb09-1af6-45d7-8b99-3ac9f225f610" providerId="ADAL" clId="{A5CCD77C-BE17-2D43-9BA7-989884422D88}" dt="2018-12-11T21:19:45.659" v="1037" actId="1076"/>
          <ac:picMkLst>
            <pc:docMk/>
            <pc:sldMk cId="2464413823" sldId="462"/>
            <ac:picMk id="2" creationId="{24982B67-078B-6D41-8CED-601CADFE9D11}"/>
          </ac:picMkLst>
        </pc:picChg>
        <pc:picChg chg="del">
          <ac:chgData name="Kuck, Robin" userId="ee8edb09-1af6-45d7-8b99-3ac9f225f610" providerId="ADAL" clId="{A5CCD77C-BE17-2D43-9BA7-989884422D88}" dt="2018-12-11T21:05:14.011" v="903" actId="478"/>
          <ac:picMkLst>
            <pc:docMk/>
            <pc:sldMk cId="2464413823" sldId="462"/>
            <ac:picMk id="11" creationId="{39A13DF1-F80A-194E-94C7-389F11EF9BB6}"/>
          </ac:picMkLst>
        </pc:picChg>
      </pc:sldChg>
      <pc:sldChg chg="add del">
        <pc:chgData name="Kuck, Robin" userId="ee8edb09-1af6-45d7-8b99-3ac9f225f610" providerId="ADAL" clId="{A5CCD77C-BE17-2D43-9BA7-989884422D88}" dt="2018-12-12T08:08:35.163" v="1077" actId="2696"/>
        <pc:sldMkLst>
          <pc:docMk/>
          <pc:sldMk cId="18913787" sldId="463"/>
        </pc:sldMkLst>
      </pc:sldChg>
    </pc:docChg>
  </pc:docChgLst>
  <pc:docChgLst>
    <pc:chgData name="Moell, Jannik" userId="2452ee24-8771-4c74-8420-d5ffb3b541d3" providerId="ADAL" clId="{0EC98827-F753-4768-BF94-A391EE3A6AB9}"/>
    <pc:docChg chg="undo custSel addSld delSld modSld sldOrd">
      <pc:chgData name="Moell, Jannik" userId="2452ee24-8771-4c74-8420-d5ffb3b541d3" providerId="ADAL" clId="{0EC98827-F753-4768-BF94-A391EE3A6AB9}" dt="2018-12-11T20:21:05.161" v="185" actId="2696"/>
      <pc:docMkLst>
        <pc:docMk/>
      </pc:docMkLst>
      <pc:sldChg chg="modSp">
        <pc:chgData name="Moell, Jannik" userId="2452ee24-8771-4c74-8420-d5ffb3b541d3" providerId="ADAL" clId="{0EC98827-F753-4768-BF94-A391EE3A6AB9}" dt="2018-12-11T20:03:36.492" v="168" actId="20577"/>
        <pc:sldMkLst>
          <pc:docMk/>
          <pc:sldMk cId="0" sldId="344"/>
        </pc:sldMkLst>
        <pc:spChg chg="mod">
          <ac:chgData name="Moell, Jannik" userId="2452ee24-8771-4c74-8420-d5ffb3b541d3" providerId="ADAL" clId="{0EC98827-F753-4768-BF94-A391EE3A6AB9}" dt="2018-12-11T20:03:36.492" v="168" actId="20577"/>
          <ac:spMkLst>
            <pc:docMk/>
            <pc:sldMk cId="0" sldId="344"/>
            <ac:spMk id="3" creationId="{00000000-0000-0000-0000-000000000000}"/>
          </ac:spMkLst>
        </pc:spChg>
      </pc:sldChg>
      <pc:sldChg chg="del">
        <pc:chgData name="Moell, Jannik" userId="2452ee24-8771-4c74-8420-d5ffb3b541d3" providerId="ADAL" clId="{0EC98827-F753-4768-BF94-A391EE3A6AB9}" dt="2018-12-11T20:21:05.161" v="185" actId="2696"/>
        <pc:sldMkLst>
          <pc:docMk/>
          <pc:sldMk cId="1840057824" sldId="423"/>
        </pc:sldMkLst>
      </pc:sldChg>
      <pc:sldChg chg="addSp delSp modSp">
        <pc:chgData name="Moell, Jannik" userId="2452ee24-8771-4c74-8420-d5ffb3b541d3" providerId="ADAL" clId="{0EC98827-F753-4768-BF94-A391EE3A6AB9}" dt="2018-12-11T20:19:32.096" v="184" actId="1076"/>
        <pc:sldMkLst>
          <pc:docMk/>
          <pc:sldMk cId="1693693568" sldId="429"/>
        </pc:sldMkLst>
        <pc:spChg chg="mod">
          <ac:chgData name="Moell, Jannik" userId="2452ee24-8771-4c74-8420-d5ffb3b541d3" providerId="ADAL" clId="{0EC98827-F753-4768-BF94-A391EE3A6AB9}" dt="2018-12-11T18:58:28.346" v="26" actId="207"/>
          <ac:spMkLst>
            <pc:docMk/>
            <pc:sldMk cId="1693693568" sldId="429"/>
            <ac:spMk id="3" creationId="{00000000-0000-0000-0000-000000000000}"/>
          </ac:spMkLst>
        </pc:spChg>
        <pc:spChg chg="add mod">
          <ac:chgData name="Moell, Jannik" userId="2452ee24-8771-4c74-8420-d5ffb3b541d3" providerId="ADAL" clId="{0EC98827-F753-4768-BF94-A391EE3A6AB9}" dt="2018-12-11T20:19:00.099" v="177" actId="478"/>
          <ac:spMkLst>
            <pc:docMk/>
            <pc:sldMk cId="1693693568" sldId="429"/>
            <ac:spMk id="4" creationId="{996D33B8-6B54-47B2-9B1F-54ECB4326CEB}"/>
          </ac:spMkLst>
        </pc:spChg>
        <pc:picChg chg="del">
          <ac:chgData name="Moell, Jannik" userId="2452ee24-8771-4c74-8420-d5ffb3b541d3" providerId="ADAL" clId="{0EC98827-F753-4768-BF94-A391EE3A6AB9}" dt="2018-12-11T20:19:00.099" v="177" actId="478"/>
          <ac:picMkLst>
            <pc:docMk/>
            <pc:sldMk cId="1693693568" sldId="429"/>
            <ac:picMk id="7" creationId="{3FEADB84-4FA8-4F63-8117-D5AD2F9BF195}"/>
          </ac:picMkLst>
        </pc:picChg>
        <pc:picChg chg="add mod">
          <ac:chgData name="Moell, Jannik" userId="2452ee24-8771-4c74-8420-d5ffb3b541d3" providerId="ADAL" clId="{0EC98827-F753-4768-BF94-A391EE3A6AB9}" dt="2018-12-11T20:19:32.096" v="184" actId="1076"/>
          <ac:picMkLst>
            <pc:docMk/>
            <pc:sldMk cId="1693693568" sldId="429"/>
            <ac:picMk id="4098" creationId="{5F1CF1EC-95F7-4793-BE4C-63BA9F0422CD}"/>
          </ac:picMkLst>
        </pc:picChg>
      </pc:sldChg>
      <pc:sldChg chg="modSp">
        <pc:chgData name="Moell, Jannik" userId="2452ee24-8771-4c74-8420-d5ffb3b541d3" providerId="ADAL" clId="{0EC98827-F753-4768-BF94-A391EE3A6AB9}" dt="2018-12-11T20:07:15.248" v="174" actId="1076"/>
        <pc:sldMkLst>
          <pc:docMk/>
          <pc:sldMk cId="1515423877" sldId="430"/>
        </pc:sldMkLst>
        <pc:picChg chg="mod">
          <ac:chgData name="Moell, Jannik" userId="2452ee24-8771-4c74-8420-d5ffb3b541d3" providerId="ADAL" clId="{0EC98827-F753-4768-BF94-A391EE3A6AB9}" dt="2018-12-11T20:07:15.248" v="174" actId="1076"/>
          <ac:picMkLst>
            <pc:docMk/>
            <pc:sldMk cId="1515423877" sldId="430"/>
            <ac:picMk id="6" creationId="{00000000-0000-0000-0000-000000000000}"/>
          </ac:picMkLst>
        </pc:picChg>
      </pc:sldChg>
      <pc:sldChg chg="del">
        <pc:chgData name="Moell, Jannik" userId="2452ee24-8771-4c74-8420-d5ffb3b541d3" providerId="ADAL" clId="{0EC98827-F753-4768-BF94-A391EE3A6AB9}" dt="2018-12-11T18:57:21.740" v="2" actId="2696"/>
        <pc:sldMkLst>
          <pc:docMk/>
          <pc:sldMk cId="2992388039" sldId="448"/>
        </pc:sldMkLst>
      </pc:sldChg>
      <pc:sldChg chg="addSp delSp modSp add ord">
        <pc:chgData name="Moell, Jannik" userId="2452ee24-8771-4c74-8420-d5ffb3b541d3" providerId="ADAL" clId="{0EC98827-F753-4768-BF94-A391EE3A6AB9}" dt="2018-12-11T20:13:59.887" v="176" actId="931"/>
        <pc:sldMkLst>
          <pc:docMk/>
          <pc:sldMk cId="1237075776" sldId="454"/>
        </pc:sldMkLst>
        <pc:spChg chg="mod">
          <ac:chgData name="Moell, Jannik" userId="2452ee24-8771-4c74-8420-d5ffb3b541d3" providerId="ADAL" clId="{0EC98827-F753-4768-BF94-A391EE3A6AB9}" dt="2018-12-11T18:57:38.649" v="16" actId="20577"/>
          <ac:spMkLst>
            <pc:docMk/>
            <pc:sldMk cId="1237075776" sldId="454"/>
            <ac:spMk id="3" creationId="{00000000-0000-0000-0000-000000000000}"/>
          </ac:spMkLst>
        </pc:spChg>
        <pc:spChg chg="add del mod">
          <ac:chgData name="Moell, Jannik" userId="2452ee24-8771-4c74-8420-d5ffb3b541d3" providerId="ADAL" clId="{0EC98827-F753-4768-BF94-A391EE3A6AB9}" dt="2018-12-11T20:13:59.887" v="176" actId="931"/>
          <ac:spMkLst>
            <pc:docMk/>
            <pc:sldMk cId="1237075776" sldId="454"/>
            <ac:spMk id="4" creationId="{3289F04C-15E0-47E0-826F-F07B2CA7FC11}"/>
          </ac:spMkLst>
        </pc:spChg>
        <pc:picChg chg="del">
          <ac:chgData name="Moell, Jannik" userId="2452ee24-8771-4c74-8420-d5ffb3b541d3" providerId="ADAL" clId="{0EC98827-F753-4768-BF94-A391EE3A6AB9}" dt="2018-12-11T20:13:44.722" v="175" actId="478"/>
          <ac:picMkLst>
            <pc:docMk/>
            <pc:sldMk cId="1237075776" sldId="454"/>
            <ac:picMk id="6" creationId="{00000000-0000-0000-0000-000000000000}"/>
          </ac:picMkLst>
        </pc:picChg>
        <pc:picChg chg="add mod">
          <ac:chgData name="Moell, Jannik" userId="2452ee24-8771-4c74-8420-d5ffb3b541d3" providerId="ADAL" clId="{0EC98827-F753-4768-BF94-A391EE3A6AB9}" dt="2018-12-11T20:13:59.887" v="176" actId="931"/>
          <ac:picMkLst>
            <pc:docMk/>
            <pc:sldMk cId="1237075776" sldId="454"/>
            <ac:picMk id="7" creationId="{E2ECDBFE-A6EB-42C5-A5E1-CCA7C2C2E5CD}"/>
          </ac:picMkLst>
        </pc:picChg>
      </pc:sldChg>
      <pc:sldChg chg="addSp delSp modSp add ord">
        <pc:chgData name="Moell, Jannik" userId="2452ee24-8771-4c74-8420-d5ffb3b541d3" providerId="ADAL" clId="{0EC98827-F753-4768-BF94-A391EE3A6AB9}" dt="2018-12-11T20:06:47.700" v="172" actId="931"/>
        <pc:sldMkLst>
          <pc:docMk/>
          <pc:sldMk cId="617815501" sldId="455"/>
        </pc:sldMkLst>
        <pc:spChg chg="add del mod">
          <ac:chgData name="Moell, Jannik" userId="2452ee24-8771-4c74-8420-d5ffb3b541d3" providerId="ADAL" clId="{0EC98827-F753-4768-BF94-A391EE3A6AB9}" dt="2018-12-11T19:07:57.425" v="92" actId="20577"/>
          <ac:spMkLst>
            <pc:docMk/>
            <pc:sldMk cId="617815501" sldId="455"/>
            <ac:spMk id="4" creationId="{E3794EDB-9266-4417-AD70-69F4BB1F4D94}"/>
          </ac:spMkLst>
        </pc:spChg>
        <pc:spChg chg="del mod">
          <ac:chgData name="Moell, Jannik" userId="2452ee24-8771-4c74-8420-d5ffb3b541d3" providerId="ADAL" clId="{0EC98827-F753-4768-BF94-A391EE3A6AB9}" dt="2018-12-11T18:59:20.171" v="69" actId="478"/>
          <ac:spMkLst>
            <pc:docMk/>
            <pc:sldMk cId="617815501" sldId="455"/>
            <ac:spMk id="24" creationId="{00000000-0000-0000-0000-000000000000}"/>
          </ac:spMkLst>
        </pc:spChg>
        <pc:picChg chg="add del">
          <ac:chgData name="Moell, Jannik" userId="2452ee24-8771-4c74-8420-d5ffb3b541d3" providerId="ADAL" clId="{0EC98827-F753-4768-BF94-A391EE3A6AB9}" dt="2018-12-11T19:07:45.342" v="74" actId="478"/>
          <ac:picMkLst>
            <pc:docMk/>
            <pc:sldMk cId="617815501" sldId="455"/>
            <ac:picMk id="3" creationId="{39243A6B-FC79-4512-A7FF-E85CD52D30E5}"/>
          </ac:picMkLst>
        </pc:picChg>
        <pc:picChg chg="add mod">
          <ac:chgData name="Moell, Jannik" userId="2452ee24-8771-4c74-8420-d5ffb3b541d3" providerId="ADAL" clId="{0EC98827-F753-4768-BF94-A391EE3A6AB9}" dt="2018-12-11T19:07:50.564" v="76" actId="14100"/>
          <ac:picMkLst>
            <pc:docMk/>
            <pc:sldMk cId="617815501" sldId="455"/>
            <ac:picMk id="1026" creationId="{FF6F5911-3B86-4C61-82B7-B56853C14CB1}"/>
          </ac:picMkLst>
        </pc:picChg>
      </pc:sldChg>
      <pc:sldChg chg="addSp delSp modSp add ord">
        <pc:chgData name="Moell, Jannik" userId="2452ee24-8771-4c74-8420-d5ffb3b541d3" providerId="ADAL" clId="{0EC98827-F753-4768-BF94-A391EE3A6AB9}" dt="2018-12-11T20:06:42.996" v="171" actId="931"/>
        <pc:sldMkLst>
          <pc:docMk/>
          <pc:sldMk cId="2205631167" sldId="456"/>
        </pc:sldMkLst>
        <pc:spChg chg="mod">
          <ac:chgData name="Moell, Jannik" userId="2452ee24-8771-4c74-8420-d5ffb3b541d3" providerId="ADAL" clId="{0EC98827-F753-4768-BF94-A391EE3A6AB9}" dt="2018-12-11T19:09:43.819" v="101" actId="20577"/>
          <ac:spMkLst>
            <pc:docMk/>
            <pc:sldMk cId="2205631167" sldId="456"/>
            <ac:spMk id="4" creationId="{E3794EDB-9266-4417-AD70-69F4BB1F4D94}"/>
          </ac:spMkLst>
        </pc:spChg>
        <pc:picChg chg="add mod">
          <ac:chgData name="Moell, Jannik" userId="2452ee24-8771-4c74-8420-d5ffb3b541d3" providerId="ADAL" clId="{0EC98827-F753-4768-BF94-A391EE3A6AB9}" dt="2018-12-11T19:11:46.179" v="107" actId="14100"/>
          <ac:picMkLst>
            <pc:docMk/>
            <pc:sldMk cId="2205631167" sldId="456"/>
            <ac:picMk id="2" creationId="{1779091A-590F-4A22-8460-F89FCC0A3C57}"/>
          </ac:picMkLst>
        </pc:picChg>
        <pc:picChg chg="del">
          <ac:chgData name="Moell, Jannik" userId="2452ee24-8771-4c74-8420-d5ffb3b541d3" providerId="ADAL" clId="{0EC98827-F753-4768-BF94-A391EE3A6AB9}" dt="2018-12-11T19:09:45.855" v="102" actId="478"/>
          <ac:picMkLst>
            <pc:docMk/>
            <pc:sldMk cId="2205631167" sldId="456"/>
            <ac:picMk id="1026" creationId="{FF6F5911-3B86-4C61-82B7-B56853C14CB1}"/>
          </ac:picMkLst>
        </pc:picChg>
      </pc:sldChg>
      <pc:sldChg chg="addSp delSp modSp add">
        <pc:chgData name="Moell, Jannik" userId="2452ee24-8771-4c74-8420-d5ffb3b541d3" providerId="ADAL" clId="{0EC98827-F753-4768-BF94-A391EE3A6AB9}" dt="2018-12-11T19:25:02.947" v="151" actId="14100"/>
        <pc:sldMkLst>
          <pc:docMk/>
          <pc:sldMk cId="2255816841" sldId="458"/>
        </pc:sldMkLst>
        <pc:spChg chg="mod">
          <ac:chgData name="Moell, Jannik" userId="2452ee24-8771-4c74-8420-d5ffb3b541d3" providerId="ADAL" clId="{0EC98827-F753-4768-BF94-A391EE3A6AB9}" dt="2018-12-11T19:20:23.628" v="148" actId="20577"/>
          <ac:spMkLst>
            <pc:docMk/>
            <pc:sldMk cId="2255816841" sldId="458"/>
            <ac:spMk id="4" creationId="{E3794EDB-9266-4417-AD70-69F4BB1F4D94}"/>
          </ac:spMkLst>
        </pc:spChg>
        <pc:picChg chg="del">
          <ac:chgData name="Moell, Jannik" userId="2452ee24-8771-4c74-8420-d5ffb3b541d3" providerId="ADAL" clId="{0EC98827-F753-4768-BF94-A391EE3A6AB9}" dt="2018-12-11T19:19:57.662" v="109" actId="478"/>
          <ac:picMkLst>
            <pc:docMk/>
            <pc:sldMk cId="2255816841" sldId="458"/>
            <ac:picMk id="1026" creationId="{FF6F5911-3B86-4C61-82B7-B56853C14CB1}"/>
          </ac:picMkLst>
        </pc:picChg>
        <pc:picChg chg="add mod">
          <ac:chgData name="Moell, Jannik" userId="2452ee24-8771-4c74-8420-d5ffb3b541d3" providerId="ADAL" clId="{0EC98827-F753-4768-BF94-A391EE3A6AB9}" dt="2018-12-11T19:25:02.947" v="151" actId="14100"/>
          <ac:picMkLst>
            <pc:docMk/>
            <pc:sldMk cId="2255816841" sldId="458"/>
            <ac:picMk id="2050" creationId="{007F43A1-7C23-43A9-A10C-71C8887F49F4}"/>
          </ac:picMkLst>
        </pc:picChg>
      </pc:sldChg>
      <pc:sldChg chg="add del">
        <pc:chgData name="Moell, Jannik" userId="2452ee24-8771-4c74-8420-d5ffb3b541d3" providerId="ADAL" clId="{0EC98827-F753-4768-BF94-A391EE3A6AB9}" dt="2018-12-11T20:06:40.544" v="170" actId="2696"/>
        <pc:sldMkLst>
          <pc:docMk/>
          <pc:sldMk cId="1552523255" sldId="462"/>
        </pc:sldMkLst>
      </pc:sldChg>
    </pc:docChg>
  </pc:docChgLst>
  <pc:docChgLst>
    <pc:chgData name="Schweigel, Christian David" userId="023182e1-467f-4960-bec6-cd7dd8677451" providerId="ADAL" clId="{6D94BA9A-06D0-4DA3-BACB-1170CC22691A}"/>
    <pc:docChg chg="undo custSel addSld modSld">
      <pc:chgData name="Schweigel, Christian David" userId="023182e1-467f-4960-bec6-cd7dd8677451" providerId="ADAL" clId="{6D94BA9A-06D0-4DA3-BACB-1170CC22691A}" dt="2018-12-11T10:08:18.581" v="513" actId="14100"/>
      <pc:docMkLst>
        <pc:docMk/>
      </pc:docMkLst>
      <pc:sldChg chg="modSp">
        <pc:chgData name="Schweigel, Christian David" userId="023182e1-467f-4960-bec6-cd7dd8677451" providerId="ADAL" clId="{6D94BA9A-06D0-4DA3-BACB-1170CC22691A}" dt="2018-12-11T09:50:41.053" v="418" actId="20577"/>
        <pc:sldMkLst>
          <pc:docMk/>
          <pc:sldMk cId="0" sldId="344"/>
        </pc:sldMkLst>
        <pc:spChg chg="mod">
          <ac:chgData name="Schweigel, Christian David" userId="023182e1-467f-4960-bec6-cd7dd8677451" providerId="ADAL" clId="{6D94BA9A-06D0-4DA3-BACB-1170CC22691A}" dt="2018-12-11T09:50:41.053" v="418" actId="20577"/>
          <ac:spMkLst>
            <pc:docMk/>
            <pc:sldMk cId="0" sldId="344"/>
            <ac:spMk id="3" creationId="{00000000-0000-0000-0000-000000000000}"/>
          </ac:spMkLst>
        </pc:spChg>
      </pc:sldChg>
      <pc:sldChg chg="addSp modSp">
        <pc:chgData name="Schweigel, Christian David" userId="023182e1-467f-4960-bec6-cd7dd8677451" providerId="ADAL" clId="{6D94BA9A-06D0-4DA3-BACB-1170CC22691A}" dt="2018-12-11T09:59:24.641" v="439" actId="255"/>
        <pc:sldMkLst>
          <pc:docMk/>
          <pc:sldMk cId="3602749482" sldId="364"/>
        </pc:sldMkLst>
        <pc:spChg chg="mod">
          <ac:chgData name="Schweigel, Christian David" userId="023182e1-467f-4960-bec6-cd7dd8677451" providerId="ADAL" clId="{6D94BA9A-06D0-4DA3-BACB-1170CC22691A}" dt="2018-12-11T09:59:24.641" v="439" actId="255"/>
          <ac:spMkLst>
            <pc:docMk/>
            <pc:sldMk cId="3602749482" sldId="364"/>
            <ac:spMk id="24" creationId="{00000000-0000-0000-0000-000000000000}"/>
          </ac:spMkLst>
        </pc:spChg>
        <pc:picChg chg="add mod">
          <ac:chgData name="Schweigel, Christian David" userId="023182e1-467f-4960-bec6-cd7dd8677451" providerId="ADAL" clId="{6D94BA9A-06D0-4DA3-BACB-1170CC22691A}" dt="2018-12-11T09:59:08.518" v="423" actId="1076"/>
          <ac:picMkLst>
            <pc:docMk/>
            <pc:sldMk cId="3602749482" sldId="364"/>
            <ac:picMk id="3" creationId="{39243A6B-FC79-4512-A7FF-E85CD52D30E5}"/>
          </ac:picMkLst>
        </pc:picChg>
      </pc:sldChg>
      <pc:sldChg chg="modSp">
        <pc:chgData name="Schweigel, Christian David" userId="023182e1-467f-4960-bec6-cd7dd8677451" providerId="ADAL" clId="{6D94BA9A-06D0-4DA3-BACB-1170CC22691A}" dt="2018-12-11T09:28:14.439" v="10" actId="20577"/>
        <pc:sldMkLst>
          <pc:docMk/>
          <pc:sldMk cId="1515423877" sldId="430"/>
        </pc:sldMkLst>
        <pc:spChg chg="mod">
          <ac:chgData name="Schweigel, Christian David" userId="023182e1-467f-4960-bec6-cd7dd8677451" providerId="ADAL" clId="{6D94BA9A-06D0-4DA3-BACB-1170CC22691A}" dt="2018-12-11T09:28:14.439" v="10" actId="20577"/>
          <ac:spMkLst>
            <pc:docMk/>
            <pc:sldMk cId="1515423877" sldId="430"/>
            <ac:spMk id="3" creationId="{00000000-0000-0000-0000-000000000000}"/>
          </ac:spMkLst>
        </pc:spChg>
      </pc:sldChg>
      <pc:sldChg chg="modSp add modTransition">
        <pc:chgData name="Schweigel, Christian David" userId="023182e1-467f-4960-bec6-cd7dd8677451" providerId="ADAL" clId="{6D94BA9A-06D0-4DA3-BACB-1170CC22691A}" dt="2018-12-11T09:49:15.475" v="403" actId="14100"/>
        <pc:sldMkLst>
          <pc:docMk/>
          <pc:sldMk cId="2984722612" sldId="450"/>
        </pc:sldMkLst>
        <pc:spChg chg="mod">
          <ac:chgData name="Schweigel, Christian David" userId="023182e1-467f-4960-bec6-cd7dd8677451" providerId="ADAL" clId="{6D94BA9A-06D0-4DA3-BACB-1170CC22691A}" dt="2018-12-11T09:48:53.698" v="401" actId="20577"/>
          <ac:spMkLst>
            <pc:docMk/>
            <pc:sldMk cId="2984722612" sldId="450"/>
            <ac:spMk id="4" creationId="{00000000-0000-0000-0000-000000000000}"/>
          </ac:spMkLst>
        </pc:spChg>
        <pc:spChg chg="mod">
          <ac:chgData name="Schweigel, Christian David" userId="023182e1-467f-4960-bec6-cd7dd8677451" providerId="ADAL" clId="{6D94BA9A-06D0-4DA3-BACB-1170CC22691A}" dt="2018-12-11T09:47:05.794" v="389" actId="20577"/>
          <ac:spMkLst>
            <pc:docMk/>
            <pc:sldMk cId="2984722612" sldId="450"/>
            <ac:spMk id="11" creationId="{00000000-0000-0000-0000-000000000000}"/>
          </ac:spMkLst>
        </pc:spChg>
      </pc:sldChg>
      <pc:sldChg chg="addSp delSp modSp add">
        <pc:chgData name="Schweigel, Christian David" userId="023182e1-467f-4960-bec6-cd7dd8677451" providerId="ADAL" clId="{6D94BA9A-06D0-4DA3-BACB-1170CC22691A}" dt="2018-12-11T09:59:59.882" v="465" actId="1076"/>
        <pc:sldMkLst>
          <pc:docMk/>
          <pc:sldMk cId="1756378519" sldId="451"/>
        </pc:sldMkLst>
        <pc:spChg chg="mod">
          <ac:chgData name="Schweigel, Christian David" userId="023182e1-467f-4960-bec6-cd7dd8677451" providerId="ADAL" clId="{6D94BA9A-06D0-4DA3-BACB-1170CC22691A}" dt="2018-12-11T09:59:39.636" v="462" actId="20577"/>
          <ac:spMkLst>
            <pc:docMk/>
            <pc:sldMk cId="1756378519" sldId="451"/>
            <ac:spMk id="24" creationId="{00000000-0000-0000-0000-000000000000}"/>
          </ac:spMkLst>
        </pc:spChg>
        <pc:picChg chg="del">
          <ac:chgData name="Schweigel, Christian David" userId="023182e1-467f-4960-bec6-cd7dd8677451" providerId="ADAL" clId="{6D94BA9A-06D0-4DA3-BACB-1170CC22691A}" dt="2018-12-11T09:59:42.247" v="463" actId="478"/>
          <ac:picMkLst>
            <pc:docMk/>
            <pc:sldMk cId="1756378519" sldId="451"/>
            <ac:picMk id="3" creationId="{39243A6B-FC79-4512-A7FF-E85CD52D30E5}"/>
          </ac:picMkLst>
        </pc:picChg>
        <pc:picChg chg="add mod">
          <ac:chgData name="Schweigel, Christian David" userId="023182e1-467f-4960-bec6-cd7dd8677451" providerId="ADAL" clId="{6D94BA9A-06D0-4DA3-BACB-1170CC22691A}" dt="2018-12-11T09:59:59.882" v="465" actId="1076"/>
          <ac:picMkLst>
            <pc:docMk/>
            <pc:sldMk cId="1756378519" sldId="451"/>
            <ac:picMk id="4" creationId="{08EBEFAF-C704-4EC6-9FC9-8B7DB5CD691C}"/>
          </ac:picMkLst>
        </pc:picChg>
      </pc:sldChg>
      <pc:sldChg chg="addSp delSp modSp add">
        <pc:chgData name="Schweigel, Christian David" userId="023182e1-467f-4960-bec6-cd7dd8677451" providerId="ADAL" clId="{6D94BA9A-06D0-4DA3-BACB-1170CC22691A}" dt="2018-12-11T10:02:42.976" v="499" actId="1076"/>
        <pc:sldMkLst>
          <pc:docMk/>
          <pc:sldMk cId="3640571954" sldId="452"/>
        </pc:sldMkLst>
        <pc:spChg chg="mod">
          <ac:chgData name="Schweigel, Christian David" userId="023182e1-467f-4960-bec6-cd7dd8677451" providerId="ADAL" clId="{6D94BA9A-06D0-4DA3-BACB-1170CC22691A}" dt="2018-12-11T10:00:19.728" v="492" actId="20577"/>
          <ac:spMkLst>
            <pc:docMk/>
            <pc:sldMk cId="3640571954" sldId="452"/>
            <ac:spMk id="24" creationId="{00000000-0000-0000-0000-000000000000}"/>
          </ac:spMkLst>
        </pc:spChg>
        <pc:picChg chg="del">
          <ac:chgData name="Schweigel, Christian David" userId="023182e1-467f-4960-bec6-cd7dd8677451" providerId="ADAL" clId="{6D94BA9A-06D0-4DA3-BACB-1170CC22691A}" dt="2018-12-11T10:00:04.541" v="466" actId="478"/>
          <ac:picMkLst>
            <pc:docMk/>
            <pc:sldMk cId="3640571954" sldId="452"/>
            <ac:picMk id="3" creationId="{39243A6B-FC79-4512-A7FF-E85CD52D30E5}"/>
          </ac:picMkLst>
        </pc:picChg>
        <pc:picChg chg="add del mod">
          <ac:chgData name="Schweigel, Christian David" userId="023182e1-467f-4960-bec6-cd7dd8677451" providerId="ADAL" clId="{6D94BA9A-06D0-4DA3-BACB-1170CC22691A}" dt="2018-12-11T10:02:13.887" v="493" actId="478"/>
          <ac:picMkLst>
            <pc:docMk/>
            <pc:sldMk cId="3640571954" sldId="452"/>
            <ac:picMk id="4" creationId="{9B355929-CD45-4B22-87BF-EA7D9E9D1236}"/>
          </ac:picMkLst>
        </pc:picChg>
        <pc:picChg chg="add mod modCrop">
          <ac:chgData name="Schweigel, Christian David" userId="023182e1-467f-4960-bec6-cd7dd8677451" providerId="ADAL" clId="{6D94BA9A-06D0-4DA3-BACB-1170CC22691A}" dt="2018-12-11T10:02:42.976" v="499" actId="1076"/>
          <ac:picMkLst>
            <pc:docMk/>
            <pc:sldMk cId="3640571954" sldId="452"/>
            <ac:picMk id="6" creationId="{958CEBAB-0AA7-4E70-B71E-44A554A26455}"/>
          </ac:picMkLst>
        </pc:picChg>
      </pc:sldChg>
      <pc:sldChg chg="addSp modSp add">
        <pc:chgData name="Schweigel, Christian David" userId="023182e1-467f-4960-bec6-cd7dd8677451" providerId="ADAL" clId="{6D94BA9A-06D0-4DA3-BACB-1170CC22691A}" dt="2018-12-11T10:08:18.581" v="513" actId="14100"/>
        <pc:sldMkLst>
          <pc:docMk/>
          <pc:sldMk cId="2095290820" sldId="453"/>
        </pc:sldMkLst>
        <pc:spChg chg="mod">
          <ac:chgData name="Schweigel, Christian David" userId="023182e1-467f-4960-bec6-cd7dd8677451" providerId="ADAL" clId="{6D94BA9A-06D0-4DA3-BACB-1170CC22691A}" dt="2018-12-11T10:06:01.570" v="506" actId="20577"/>
          <ac:spMkLst>
            <pc:docMk/>
            <pc:sldMk cId="2095290820" sldId="453"/>
            <ac:spMk id="2" creationId="{AA82122D-2A5C-48DA-9B60-46B5722CD58C}"/>
          </ac:spMkLst>
        </pc:spChg>
        <pc:picChg chg="add mod">
          <ac:chgData name="Schweigel, Christian David" userId="023182e1-467f-4960-bec6-cd7dd8677451" providerId="ADAL" clId="{6D94BA9A-06D0-4DA3-BACB-1170CC22691A}" dt="2018-12-11T10:08:18.581" v="513" actId="14100"/>
          <ac:picMkLst>
            <pc:docMk/>
            <pc:sldMk cId="2095290820" sldId="453"/>
            <ac:picMk id="4" creationId="{8C89C8A2-D465-4520-A4B8-22A97FBCC2DA}"/>
          </ac:picMkLst>
        </pc:picChg>
        <pc:picChg chg="add mod">
          <ac:chgData name="Schweigel, Christian David" userId="023182e1-467f-4960-bec6-cd7dd8677451" providerId="ADAL" clId="{6D94BA9A-06D0-4DA3-BACB-1170CC22691A}" dt="2018-12-11T10:08:14.618" v="512" actId="1076"/>
          <ac:picMkLst>
            <pc:docMk/>
            <pc:sldMk cId="2095290820" sldId="453"/>
            <ac:picMk id="6" creationId="{896AACEF-248E-4737-9961-C7190ED1EAC1}"/>
          </ac:picMkLst>
        </pc:picChg>
      </pc:sldChg>
    </pc:docChg>
  </pc:docChgLst>
  <pc:docChgLst>
    <pc:chgData name="Harter, Morten" userId="83235270-e91a-4d16-bb1c-7ef370960926" providerId="ADAL" clId="{9C3C68D1-B16F-AE48-B46C-3BAECF5F37E2}"/>
    <pc:docChg chg="undo addSld delSld modSld">
      <pc:chgData name="Harter, Morten" userId="83235270-e91a-4d16-bb1c-7ef370960926" providerId="ADAL" clId="{9C3C68D1-B16F-AE48-B46C-3BAECF5F37E2}" dt="2018-12-11T20:20:34.868" v="100" actId="20577"/>
      <pc:docMkLst>
        <pc:docMk/>
      </pc:docMkLst>
      <pc:sldChg chg="del">
        <pc:chgData name="Harter, Morten" userId="83235270-e91a-4d16-bb1c-7ef370960926" providerId="ADAL" clId="{9C3C68D1-B16F-AE48-B46C-3BAECF5F37E2}" dt="2018-12-11T20:15:34.819" v="0" actId="2696"/>
        <pc:sldMkLst>
          <pc:docMk/>
          <pc:sldMk cId="799205039" sldId="416"/>
        </pc:sldMkLst>
      </pc:sldChg>
      <pc:sldChg chg="addSp modSp">
        <pc:chgData name="Harter, Morten" userId="83235270-e91a-4d16-bb1c-7ef370960926" providerId="ADAL" clId="{9C3C68D1-B16F-AE48-B46C-3BAECF5F37E2}" dt="2018-12-11T20:20:34.868" v="100" actId="20577"/>
        <pc:sldMkLst>
          <pc:docMk/>
          <pc:sldMk cId="3167789648" sldId="461"/>
        </pc:sldMkLst>
        <pc:spChg chg="add mod">
          <ac:chgData name="Harter, Morten" userId="83235270-e91a-4d16-bb1c-7ef370960926" providerId="ADAL" clId="{9C3C68D1-B16F-AE48-B46C-3BAECF5F37E2}" dt="2018-12-11T20:20:34.868" v="100" actId="20577"/>
          <ac:spMkLst>
            <pc:docMk/>
            <pc:sldMk cId="3167789648" sldId="461"/>
            <ac:spMk id="3" creationId="{DEF6EFAC-BB43-9849-9D10-24FE6F50462A}"/>
          </ac:spMkLst>
        </pc:spChg>
      </pc:sldChg>
      <pc:sldChg chg="modSp add del">
        <pc:chgData name="Harter, Morten" userId="83235270-e91a-4d16-bb1c-7ef370960926" providerId="ADAL" clId="{9C3C68D1-B16F-AE48-B46C-3BAECF5F37E2}" dt="2018-12-11T20:19:25.466" v="42" actId="2696"/>
        <pc:sldMkLst>
          <pc:docMk/>
          <pc:sldMk cId="1987631888" sldId="462"/>
        </pc:sldMkLst>
        <pc:spChg chg="mod">
          <ac:chgData name="Harter, Morten" userId="83235270-e91a-4d16-bb1c-7ef370960926" providerId="ADAL" clId="{9C3C68D1-B16F-AE48-B46C-3BAECF5F37E2}" dt="2018-12-11T20:18:57.656" v="41" actId="1076"/>
          <ac:spMkLst>
            <pc:docMk/>
            <pc:sldMk cId="1987631888" sldId="462"/>
            <ac:spMk id="3"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pPr algn="ctr"/>
              <a:t>‹#›</a:t>
            </a:fld>
            <a:endParaRPr lang="de-DE" sz="1000" dirty="0"/>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a:lvl1pPr>
          </a:lstStyle>
          <a:p>
            <a:fld id="{7D8C2C35-2B8A-446E-BEC0-FD36716C29AC}" type="slidenum">
              <a:rPr lang="de-DE" smtClean="0"/>
              <a:pPr/>
              <a:t>‹#›</a:t>
            </a:fld>
            <a:endParaRPr lang="de-DE" dirty="0"/>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180000" indent="-180000" algn="l" defTabSz="1088776" rtl="0" eaLnBrk="1" latinLnBrk="0" hangingPunct="1">
      <a:buClr>
        <a:schemeClr val="accent1"/>
      </a:buClr>
      <a:buSzPct val="100000"/>
      <a:buFont typeface="Wingdings" pitchFamily="2" charset="2"/>
      <a:buChar char=""/>
      <a:defRPr sz="1400" kern="1200">
        <a:solidFill>
          <a:schemeClr val="tx1"/>
        </a:solidFill>
        <a:latin typeface="+mn-lt"/>
        <a:ea typeface="+mn-ea"/>
        <a:cs typeface="+mn-cs"/>
      </a:defRPr>
    </a:lvl2pPr>
    <a:lvl3pPr marL="360000" indent="-180000" algn="l" defTabSz="1088776" rtl="0" eaLnBrk="1" latinLnBrk="0" hangingPunct="1">
      <a:buClr>
        <a:schemeClr val="accent2"/>
      </a:buClr>
      <a:buSzPct val="80000"/>
      <a:buFont typeface="Symbol" pitchFamily="18" charset="2"/>
      <a:buChar char="-"/>
      <a:defRPr sz="1200" kern="1200">
        <a:solidFill>
          <a:schemeClr val="tx1"/>
        </a:solidFill>
        <a:latin typeface="+mn-lt"/>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de-DE" smtClean="0"/>
              <a:pPr/>
              <a:t>2</a:t>
            </a:fld>
            <a:endParaRPr lang="de-DE" dirty="0"/>
          </a:p>
        </p:txBody>
      </p:sp>
      <p:sp>
        <p:nvSpPr>
          <p:cNvPr id="9" name="Slide Image Placeholder 8"/>
          <p:cNvSpPr>
            <a:spLocks noGrp="1" noRot="1" noChangeAspect="1"/>
          </p:cNvSpPr>
          <p:nvPr>
            <p:ph type="sldImg"/>
          </p:nvPr>
        </p:nvSpPr>
        <p:spPr>
          <a:xfrm>
            <a:off x="547688" y="612775"/>
            <a:ext cx="5762625" cy="3241675"/>
          </a:xfrm>
        </p:spPr>
      </p:sp>
      <p:sp>
        <p:nvSpPr>
          <p:cNvPr id="10" name="Notes Placeholder 9"/>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979621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de-DE" smtClean="0"/>
              <a:pPr/>
              <a:t>21</a:t>
            </a:fld>
            <a:endParaRPr lang="de-DE" dirty="0"/>
          </a:p>
        </p:txBody>
      </p:sp>
      <p:sp>
        <p:nvSpPr>
          <p:cNvPr id="6" name="Slide Image Placeholder 5"/>
          <p:cNvSpPr>
            <a:spLocks noGrp="1" noRot="1" noChangeAspect="1"/>
          </p:cNvSpPr>
          <p:nvPr>
            <p:ph type="sldImg"/>
          </p:nvPr>
        </p:nvSpPr>
        <p:spPr>
          <a:xfrm>
            <a:off x="547688" y="612775"/>
            <a:ext cx="5762625" cy="3241675"/>
          </a:xfrm>
        </p:spPr>
      </p:sp>
      <p:sp>
        <p:nvSpPr>
          <p:cNvPr id="7" name="Notes Placeholder 6"/>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5442643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sap.com/copyright" TargetMode="External"/><Relationship Id="rId7" Type="http://schemas.openxmlformats.org/officeDocument/2006/relationships/hyperlink" Target="https://www.youtube.com/user/SAP" TargetMode="External"/><Relationship Id="rId12"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4.png"/><Relationship Id="rId4" Type="http://schemas.openxmlformats.org/officeDocument/2006/relationships/hyperlink" Target="https://www.sap.com/registration/contact.html" TargetMode="External"/><Relationship Id="rId9" Type="http://schemas.openxmlformats.org/officeDocument/2006/relationships/hyperlink" Target="https://twitter.com/sap" TargetMode="Externa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hyperlink" Target="https://www.youtube.com/user/SAP" TargetMode="External"/><Relationship Id="rId12" Type="http://schemas.openxmlformats.org/officeDocument/2006/relationships/image" Target="../media/image5.png"/><Relationship Id="rId2" Type="http://schemas.openxmlformats.org/officeDocument/2006/relationships/hyperlink" Target="https://www.sap.com/germany/registration/contact.html" TargetMode="External"/><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4.png"/><Relationship Id="rId4" Type="http://schemas.openxmlformats.org/officeDocument/2006/relationships/hyperlink" Target="https://www.sap.com/corporate/de/legal/copyright.html" TargetMode="External"/><Relationship Id="rId9" Type="http://schemas.openxmlformats.org/officeDocument/2006/relationships/hyperlink" Target="https://twitter.com/sap"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pic>
        <p:nvPicPr>
          <p:cNvPr id="6" name="SAP Logo" descr="SAP Logo" title="SAP Logo"/>
          <p:cNvPicPr>
            <a:picLocks noChangeAspect="1"/>
          </p:cNvPicPr>
          <p:nvPr userDrawn="1"/>
        </p:nvPicPr>
        <p:blipFill>
          <a:blip r:embed="rId2"/>
          <a:stretch>
            <a:fillRect/>
          </a:stretch>
        </p:blipFill>
        <p:spPr>
          <a:xfrm>
            <a:off x="9949255" y="6217668"/>
            <a:ext cx="1963635" cy="360000"/>
          </a:xfrm>
          <a:prstGeom prst="rect">
            <a:avLst/>
          </a:prstGeom>
        </p:spPr>
      </p:pic>
      <p:sp>
        <p:nvSpPr>
          <p:cNvPr id="13" name="Classification"/>
          <p:cNvSpPr txBox="1"/>
          <p:nvPr userDrawn="1"/>
        </p:nvSpPr>
        <p:spPr>
          <a:xfrm>
            <a:off x="288000" y="5769666"/>
            <a:ext cx="420485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endParaRPr lang="en-US" sz="900" b="0" dirty="0"/>
          </a:p>
        </p:txBody>
      </p:sp>
      <p:sp>
        <p:nvSpPr>
          <p:cNvPr id="19" name="Speaker"/>
          <p:cNvSpPr>
            <a:spLocks noGrp="1"/>
          </p:cNvSpPr>
          <p:nvPr userDrawn="1">
            <p:ph type="subTitle" idx="1" hasCustomPrompt="1"/>
          </p:nvPr>
        </p:nvSpPr>
        <p:spPr bwMode="black">
          <a:xfrm>
            <a:off x="288000" y="5130489"/>
            <a:ext cx="10899174"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dirty="0">
                <a:latin typeface="+mn-lt"/>
                <a:ea typeface="+mn-ea"/>
                <a:cs typeface="+mn-cs"/>
              </a:defRPr>
            </a:lvl1pPr>
          </a:lstStyle>
          <a:p>
            <a:pPr lvl="0"/>
            <a:r>
              <a:rPr lang="en-US" dirty="0"/>
              <a:t>Presentation Title </a:t>
            </a:r>
            <a:br>
              <a:rPr lang="en-US" dirty="0"/>
            </a:br>
            <a:r>
              <a:rPr lang="en-US" dirty="0"/>
              <a:t>Goes Here and Here.</a:t>
            </a:r>
          </a:p>
        </p:txBody>
      </p:sp>
      <p:sp>
        <p:nvSpPr>
          <p:cNvPr id="5" name="Title Image Placeholder" descr="Placeholder title image" title="Title image"/>
          <p:cNvSpPr>
            <a:spLocks noGrp="1"/>
          </p:cNvSpPr>
          <p:nvPr>
            <p:ph type="pic" sz="quarter" idx="12" hasCustomPrompt="1"/>
          </p:nvPr>
        </p:nvSpPr>
        <p:spPr bwMode="gray">
          <a:xfrm>
            <a:off x="1" y="0"/>
            <a:ext cx="12195174" cy="3430006"/>
          </a:xfrm>
          <a:noFill/>
        </p:spPr>
        <p:txBody>
          <a:bodyPr tIns="504000"/>
          <a:lstStyle>
            <a:lvl1pPr algn="ctr">
              <a:defRPr sz="1600">
                <a:solidFill>
                  <a:schemeClr val="tx1"/>
                </a:solidFill>
              </a:defRPr>
            </a:lvl1pPr>
          </a:lstStyle>
          <a:p>
            <a:r>
              <a:rPr lang="en-US" dirty="0"/>
              <a:t>Click to insert title image or illustration</a:t>
            </a:r>
          </a:p>
        </p:txBody>
      </p:sp>
    </p:spTree>
    <p:extLst>
      <p:ext uri="{BB962C8B-B14F-4D97-AF65-F5344CB8AC3E}">
        <p14:creationId xmlns:p14="http://schemas.microsoft.com/office/powerpoint/2010/main" val="2452717617"/>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pos="7505" userDrawn="1">
          <p15:clr>
            <a:srgbClr val="FBAE40"/>
          </p15:clr>
        </p15:guide>
        <p15:guide id="2" orient="horz" pos="4144" userDrawn="1">
          <p15:clr>
            <a:srgbClr val="FBAE40"/>
          </p15:clr>
        </p15:guide>
        <p15:guide id="3" orient="horz" pos="2162" userDrawn="1">
          <p15:clr>
            <a:srgbClr val="FBAE40"/>
          </p15:clr>
        </p15:guide>
        <p15:guide id="4" pos="181" userDrawn="1">
          <p15:clr>
            <a:srgbClr val="FBAE40"/>
          </p15:clr>
        </p15:guide>
        <p15:guide id="5" orient="horz" pos="2534" userDrawn="1">
          <p15:clr>
            <a:srgbClr val="FBAE40"/>
          </p15:clr>
        </p15:guide>
        <p15:guide id="6" orient="horz" pos="3164" userDrawn="1">
          <p15:clr>
            <a:srgbClr val="FBAE40"/>
          </p15:clr>
        </p15:guide>
        <p15:guide id="7" orient="horz" pos="3232" userDrawn="1">
          <p15:clr>
            <a:srgbClr val="FBAE40"/>
          </p15:clr>
        </p15:guide>
        <p15:guide id="8" orient="horz" pos="350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 column 2"/>
          <p:cNvSpPr>
            <a:spLocks noGrp="1"/>
          </p:cNvSpPr>
          <p:nvPr>
            <p:ph type="body" sz="quarter" idx="12" hasCustomPrompt="1"/>
          </p:nvPr>
        </p:nvSpPr>
        <p:spPr>
          <a:xfrm>
            <a:off x="4315238"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866416376"/>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1020" userDrawn="1">
          <p15:clr>
            <a:srgbClr val="FBAE40"/>
          </p15:clr>
        </p15:guide>
        <p15:guide id="10" orient="horz" pos="399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2"/>
          <p:cNvSpPr>
            <a:spLocks noGrp="1"/>
          </p:cNvSpPr>
          <p:nvPr>
            <p:ph type="pic" sz="quarter" idx="14" hasCustomPrompt="1"/>
          </p:nvPr>
        </p:nvSpPr>
        <p:spPr bwMode="gray">
          <a:xfrm>
            <a:off x="6362477"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3" name="Text placeholder 1"/>
          <p:cNvSpPr>
            <a:spLocks noGrp="1"/>
          </p:cNvSpPr>
          <p:nvPr>
            <p:ph type="body" sz="quarter" idx="10" hasCustomPrompt="1"/>
          </p:nvPr>
        </p:nvSpPr>
        <p:spPr>
          <a:xfrm>
            <a:off x="504000"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504941297"/>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2678" userDrawn="1">
          <p15:clr>
            <a:srgbClr val="FBAE40"/>
          </p15:clr>
        </p15:guide>
        <p15:guide id="6" orient="horz" pos="3004" userDrawn="1">
          <p15:clr>
            <a:srgbClr val="FBAE40"/>
          </p15:clr>
        </p15:guide>
        <p15:guide id="7" orient="horz" pos="3991"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3"/>
          <p:cNvSpPr>
            <a:spLocks noGrp="1"/>
          </p:cNvSpPr>
          <p:nvPr>
            <p:ph type="pic" sz="quarter" idx="14" hasCustomPrompt="1"/>
          </p:nvPr>
        </p:nvSpPr>
        <p:spPr bwMode="gray">
          <a:xfrm>
            <a:off x="8299277"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2"/>
          <p:cNvSpPr>
            <a:spLocks noGrp="1"/>
          </p:cNvSpPr>
          <p:nvPr>
            <p:ph type="pic" sz="quarter" idx="16" hasCustomPrompt="1"/>
          </p:nvPr>
        </p:nvSpPr>
        <p:spPr bwMode="gray">
          <a:xfrm>
            <a:off x="4401639"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727667599"/>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1020" userDrawn="1">
          <p15:clr>
            <a:srgbClr val="FBAE40"/>
          </p15:clr>
        </p15:guide>
        <p15:guide id="10" orient="horz" pos="2428" userDrawn="1">
          <p15:clr>
            <a:srgbClr val="FBAE40"/>
          </p15:clr>
        </p15:guide>
        <p15:guide id="11" orient="horz" pos="2743" userDrawn="1">
          <p15:clr>
            <a:srgbClr val="FBAE40"/>
          </p15:clr>
        </p15:guide>
        <p15:guide id="12" orient="horz" pos="3991"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4"/>
          <p:cNvSpPr>
            <a:spLocks noGrp="1"/>
          </p:cNvSpPr>
          <p:nvPr>
            <p:ph type="pic" sz="quarter" idx="12" hasCustomPrompt="1"/>
          </p:nvPr>
        </p:nvSpPr>
        <p:spPr bwMode="gray">
          <a:xfrm>
            <a:off x="504000"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4"/>
          <p:cNvSpPr>
            <a:spLocks noGrp="1"/>
          </p:cNvSpPr>
          <p:nvPr>
            <p:ph type="pic" sz="quarter" idx="14" hasCustomPrompt="1"/>
          </p:nvPr>
        </p:nvSpPr>
        <p:spPr bwMode="gray">
          <a:xfrm>
            <a:off x="9274877"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4"/>
          <p:cNvSpPr>
            <a:spLocks noGrp="1"/>
          </p:cNvSpPr>
          <p:nvPr>
            <p:ph type="pic" sz="quarter" idx="16" hasCustomPrompt="1"/>
          </p:nvPr>
        </p:nvSpPr>
        <p:spPr bwMode="gray">
          <a:xfrm>
            <a:off x="3427626"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4" name="Picture Placeholder 4"/>
          <p:cNvSpPr>
            <a:spLocks noGrp="1"/>
          </p:cNvSpPr>
          <p:nvPr>
            <p:ph type="pic" sz="quarter" idx="18" hasCustomPrompt="1"/>
          </p:nvPr>
        </p:nvSpPr>
        <p:spPr bwMode="gray">
          <a:xfrm>
            <a:off x="6351252"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80594478"/>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1" userDrawn="1">
          <p15:clr>
            <a:srgbClr val="FBAE40"/>
          </p15:clr>
        </p15:guide>
        <p15:guide id="5" orient="horz" pos="211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dirty="0"/>
              <a:t>“Quote goes here </a:t>
            </a:r>
            <a:br>
              <a:rPr lang="en-US" noProof="0" dirty="0"/>
            </a:br>
            <a:r>
              <a:rPr lang="en-US" noProof="0" dirty="0"/>
              <a:t>and here.”</a:t>
            </a:r>
          </a:p>
          <a:p>
            <a:pPr lvl="1"/>
            <a:r>
              <a:rPr lang="en-US" noProof="0" dirty="0"/>
              <a:t>Source</a:t>
            </a:r>
          </a:p>
        </p:txBody>
      </p:sp>
    </p:spTree>
    <p:extLst>
      <p:ext uri="{BB962C8B-B14F-4D97-AF65-F5344CB8AC3E}">
        <p14:creationId xmlns:p14="http://schemas.microsoft.com/office/powerpoint/2010/main" val="932785900"/>
      </p:ext>
    </p:extLst>
  </p:cSld>
  <p:clrMapOvr>
    <a:masterClrMapping/>
  </p:clrMapOvr>
  <p:extLst mod="1">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p:cNvSpPr>
            <a:spLocks noGrp="1"/>
          </p:cNvSpPr>
          <p:nvPr>
            <p:ph type="body" sz="quarter" idx="11" hasCustomPrompt="1"/>
          </p:nvPr>
        </p:nvSpPr>
        <p:spPr bwMode="black">
          <a:xfrm>
            <a:off x="503999" y="1620000"/>
            <a:ext cx="709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3" name="Title"/>
          <p:cNvSpPr>
            <a:spLocks noGrp="1"/>
          </p:cNvSpPr>
          <p:nvPr>
            <p:ph type="title" hasCustomPrompt="1"/>
          </p:nvPr>
        </p:nvSpPr>
        <p:spPr>
          <a:xfrm>
            <a:off x="504001" y="504000"/>
            <a:ext cx="709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3425020262"/>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9" userDrawn="1">
          <p15:clr>
            <a:srgbClr val="FBAE40"/>
          </p15:clr>
        </p15:guide>
        <p15:guide id="5" orient="horz" pos="317" userDrawn="1">
          <p15:clr>
            <a:srgbClr val="FBAE40"/>
          </p15:clr>
        </p15:guide>
        <p15:guide id="6" orient="horz" pos="551" userDrawn="1">
          <p15:clr>
            <a:srgbClr val="FBAE40"/>
          </p15:clr>
        </p15:guide>
        <p15:guide id="7" orient="horz" pos="102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7588" y="0"/>
            <a:ext cx="6097587" cy="6858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1/2"/>
          <p:cNvSpPr>
            <a:spLocks noGrp="1"/>
          </p:cNvSpPr>
          <p:nvPr>
            <p:ph type="body" sz="quarter" idx="11" hasCustomPrompt="1"/>
          </p:nvPr>
        </p:nvSpPr>
        <p:spPr bwMode="black">
          <a:xfrm>
            <a:off x="503999" y="1620000"/>
            <a:ext cx="511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2" name="Title"/>
          <p:cNvSpPr>
            <a:spLocks noGrp="1"/>
          </p:cNvSpPr>
          <p:nvPr>
            <p:ph type="title" hasCustomPrompt="1"/>
          </p:nvPr>
        </p:nvSpPr>
        <p:spPr>
          <a:xfrm>
            <a:off x="504001" y="504000"/>
            <a:ext cx="511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552787710"/>
      </p:ext>
    </p:extLst>
  </p:cSld>
  <p:clrMapOvr>
    <a:masterClrMapping/>
  </p:clrMapOvr>
  <p:extLst mod="1">
    <p:ext uri="{DCECCB84-F9BA-43D5-87BE-67443E8EF086}">
      <p15:sldGuideLst xmlns:p15="http://schemas.microsoft.com/office/powerpoint/2012/main">
        <p15:guide id="1" pos="3841"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3538" userDrawn="1">
          <p15:clr>
            <a:srgbClr val="FBAE40"/>
          </p15:clr>
        </p15:guide>
        <p15:guide id="7" pos="317"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Tree>
    <p:extLst>
      <p:ext uri="{BB962C8B-B14F-4D97-AF65-F5344CB8AC3E}">
        <p14:creationId xmlns:p14="http://schemas.microsoft.com/office/powerpoint/2010/main" val="41397911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620000"/>
            <a:ext cx="5328000" cy="4716000"/>
          </a:xfrm>
          <a:solidFill>
            <a:schemeClr val="tx2">
              <a:alpha val="70000"/>
            </a:schemeClr>
          </a:solid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screenshot</a:t>
            </a:r>
            <a:endParaRPr lang="de-DE" dirty="0"/>
          </a:p>
        </p:txBody>
      </p:sp>
      <p:sp>
        <p:nvSpPr>
          <p:cNvPr id="4" name="Text Placeholder"/>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1287227243"/>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620000"/>
            <a:ext cx="11185200" cy="4716000"/>
          </a:xfrm>
          <a:solidFill>
            <a:schemeClr val="tx2">
              <a:alpha val="70000"/>
            </a:schemeClr>
          </a:solidFill>
        </p:spPr>
        <p:txBody>
          <a:bodyPr tIns="1368000"/>
          <a:lstStyle>
            <a:lvl1pPr algn="ctr">
              <a:defRPr sz="1400" b="0"/>
            </a:lvl1pPr>
          </a:lstStyle>
          <a:p>
            <a:pPr lvl="0"/>
            <a:r>
              <a:rPr lang="en-US" dirty="0"/>
              <a:t>Click to add content</a:t>
            </a:r>
          </a:p>
        </p:txBody>
      </p:sp>
      <p:sp>
        <p:nvSpPr>
          <p:cNvPr id="2"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4186098743"/>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ithout Image">
    <p:bg>
      <p:bgRef idx="1001">
        <a:schemeClr val="bg1"/>
      </p:bgRef>
    </p:bg>
    <p:spTree>
      <p:nvGrpSpPr>
        <p:cNvPr id="1" name=""/>
        <p:cNvGrpSpPr/>
        <p:nvPr/>
      </p:nvGrpSpPr>
      <p:grpSpPr>
        <a:xfrm>
          <a:off x="0" y="0"/>
          <a:ext cx="0" cy="0"/>
          <a:chOff x="0" y="0"/>
          <a:chExt cx="0" cy="0"/>
        </a:xfrm>
      </p:grpSpPr>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endParaRPr lang="en-US" sz="900" b="0" dirty="0"/>
          </a:p>
        </p:txBody>
      </p:sp>
      <p:sp>
        <p:nvSpPr>
          <p:cNvPr id="6" name="Speaker"/>
          <p:cNvSpPr>
            <a:spLocks noGrp="1"/>
          </p:cNvSpPr>
          <p:nvPr userDrawn="1">
            <p:ph type="subTitle" idx="1" hasCustomPrompt="1"/>
          </p:nvPr>
        </p:nvSpPr>
        <p:spPr bwMode="black">
          <a:xfrm>
            <a:off x="287999" y="4268503"/>
            <a:ext cx="1090080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4" name="Title 3"/>
          <p:cNvSpPr>
            <a:spLocks noGrp="1"/>
          </p:cNvSpPr>
          <p:nvPr>
            <p:ph type="title" hasCustomPrompt="1"/>
          </p:nvPr>
        </p:nvSpPr>
        <p:spPr>
          <a:xfrm>
            <a:off x="288000" y="2706317"/>
            <a:ext cx="109008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pic>
        <p:nvPicPr>
          <p:cNvPr id="10" name="SAP Logo" descr="SAP Logo" title="SAP Logo">
            <a:extLst>
              <a:ext uri="{FF2B5EF4-FFF2-40B4-BE49-F238E27FC236}">
                <a16:creationId xmlns:a16="http://schemas.microsoft.com/office/drawing/2014/main" id="{251CD224-43D4-4D54-87EA-DD5933D21141}"/>
              </a:ext>
            </a:extLst>
          </p:cNvPr>
          <p:cNvPicPr>
            <a:picLocks noChangeAspect="1"/>
          </p:cNvPicPr>
          <p:nvPr userDrawn="1"/>
        </p:nvPicPr>
        <p:blipFill>
          <a:blip r:embed="rId2"/>
          <a:stretch>
            <a:fillRect/>
          </a:stretch>
        </p:blipFill>
        <p:spPr>
          <a:xfrm>
            <a:off x="9949255" y="6217668"/>
            <a:ext cx="1963635" cy="360000"/>
          </a:xfrm>
          <a:prstGeom prst="rect">
            <a:avLst/>
          </a:prstGeom>
        </p:spPr>
      </p:pic>
    </p:spTree>
    <p:extLst>
      <p:ext uri="{BB962C8B-B14F-4D97-AF65-F5344CB8AC3E}">
        <p14:creationId xmlns:p14="http://schemas.microsoft.com/office/powerpoint/2010/main" val="1982410628"/>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Thank You and Contact Information">
    <p:bg>
      <p:bgRef idx="1001">
        <a:schemeClr val="bg1"/>
      </p:bgRef>
    </p:bg>
    <p:spTree>
      <p:nvGrpSpPr>
        <p:cNvPr id="1" name=""/>
        <p:cNvGrpSpPr/>
        <p:nvPr/>
      </p:nvGrpSpPr>
      <p:grpSpPr>
        <a:xfrm>
          <a:off x="0" y="0"/>
          <a:ext cx="0" cy="0"/>
          <a:chOff x="0" y="0"/>
          <a:chExt cx="0" cy="0"/>
        </a:xfrm>
      </p:grpSpPr>
      <p:pic>
        <p:nvPicPr>
          <p:cNvPr id="7" name="SAP Logo" descr="SAP Logo" title="SAP Logo"/>
          <p:cNvPicPr>
            <a:picLocks noChangeAspect="1"/>
          </p:cNvPicPr>
          <p:nvPr userDrawn="1"/>
        </p:nvPicPr>
        <p:blipFill>
          <a:blip r:embed="rId2"/>
          <a:stretch>
            <a:fillRect/>
          </a:stretch>
        </p:blipFill>
        <p:spPr>
          <a:xfrm>
            <a:off x="9725565" y="5994000"/>
            <a:ext cx="1963635" cy="360000"/>
          </a:xfrm>
          <a:prstGeom prst="rect">
            <a:avLst/>
          </a:prstGeom>
        </p:spPr>
      </p:pic>
      <p:sp>
        <p:nvSpPr>
          <p:cNvPr id="93" name="Contact information"/>
          <p:cNvSpPr>
            <a:spLocks noGrp="1"/>
          </p:cNvSpPr>
          <p:nvPr>
            <p:ph type="body" sz="quarter" idx="10" hasCustomPrompt="1"/>
          </p:nvPr>
        </p:nvSpPr>
        <p:spPr>
          <a:xfrm>
            <a:off x="504000" y="2905487"/>
            <a:ext cx="5593588" cy="2501010"/>
          </a:xfrm>
        </p:spPr>
        <p:txBody>
          <a:bodyPr anchor="t" anchorCtr="0">
            <a:noAutofit/>
          </a:bodyPr>
          <a:lstStyle>
            <a:lvl1pPr>
              <a:spcBef>
                <a:spcPts val="0"/>
              </a:spcBef>
              <a:spcAft>
                <a:spcPts val="1200"/>
              </a:spcAft>
              <a:defRPr sz="1600" b="0"/>
            </a:lvl1pPr>
            <a:lvl2pPr marL="0" indent="0">
              <a:spcBef>
                <a:spcPts val="0"/>
              </a:spcBef>
              <a:buNone/>
              <a:defRPr sz="1600" b="0"/>
            </a:lvl2pPr>
          </a:lstStyle>
          <a:p>
            <a:r>
              <a:rPr lang="en-US" dirty="0"/>
              <a:t>Contact information:</a:t>
            </a:r>
          </a:p>
          <a:p>
            <a:pPr lvl="1"/>
            <a:r>
              <a:rPr lang="en-US" dirty="0"/>
              <a:t>F name L name</a:t>
            </a:r>
          </a:p>
          <a:p>
            <a:pPr lvl="1"/>
            <a:r>
              <a:rPr lang="en-US" dirty="0"/>
              <a:t>Title</a:t>
            </a:r>
          </a:p>
          <a:p>
            <a:pPr lvl="1"/>
            <a:r>
              <a:rPr lang="en-US" dirty="0"/>
              <a:t>Address</a:t>
            </a:r>
          </a:p>
          <a:p>
            <a:pPr lvl="1"/>
            <a:r>
              <a:rPr lang="en-US" dirty="0"/>
              <a:t>Phone number</a:t>
            </a:r>
          </a:p>
        </p:txBody>
      </p:sp>
      <p:sp>
        <p:nvSpPr>
          <p:cNvPr id="2" name="Thank you"/>
          <p:cNvSpPr>
            <a:spLocks noGrp="1"/>
          </p:cNvSpPr>
          <p:nvPr>
            <p:ph type="ctrTitle" hasCustomPrompt="1"/>
          </p:nvPr>
        </p:nvSpPr>
        <p:spPr bwMode="gray">
          <a:xfrm>
            <a:off x="504000" y="1467009"/>
            <a:ext cx="5593588" cy="923116"/>
          </a:xfrm>
        </p:spPr>
        <p:txBody>
          <a:bodyPr anchor="t" anchorCtr="0">
            <a:noAutofit/>
          </a:bodyPr>
          <a:lstStyle>
            <a:lvl1pPr>
              <a:defRPr sz="5500">
                <a:solidFill>
                  <a:schemeClr val="accent1"/>
                </a:solidFill>
                <a:latin typeface="+mj-lt"/>
              </a:defRPr>
            </a:lvl1pPr>
          </a:lstStyle>
          <a:p>
            <a:r>
              <a:rPr lang="en-US" dirty="0"/>
              <a:t>Thank you.</a:t>
            </a:r>
            <a:endParaRPr lang="de-DE" dirty="0"/>
          </a:p>
        </p:txBody>
      </p:sp>
    </p:spTree>
    <p:extLst>
      <p:ext uri="{BB962C8B-B14F-4D97-AF65-F5344CB8AC3E}">
        <p14:creationId xmlns:p14="http://schemas.microsoft.com/office/powerpoint/2010/main" val="781090314"/>
      </p:ext>
    </p:extLst>
  </p:cSld>
  <p:clrMapOvr>
    <a:overrideClrMapping bg1="lt1" tx1="dk1" bg2="lt2" tx2="dk2" accent1="accent1" accent2="accent2" accent3="accent3" accent4="accent4" accent5="accent5" accent6="accent6" hlink="hlink" folHlink="folHlink"/>
  </p:clrMapOvr>
  <p:hf sldNum="0" hdr="0" ftr="0" dt="0"/>
  <p:extLst mod="1">
    <p:ext uri="{DCECCB84-F9BA-43D5-87BE-67443E8EF086}">
      <p15:sldGuideLst xmlns:p15="http://schemas.microsoft.com/office/powerpoint/2012/main">
        <p15:guide id="1" pos="7364" userDrawn="1">
          <p15:clr>
            <a:srgbClr val="FBAE40"/>
          </p15:clr>
        </p15:guide>
        <p15:guide id="2" orient="horz" pos="924" userDrawn="1">
          <p15:clr>
            <a:srgbClr val="FBAE40"/>
          </p15:clr>
        </p15:guide>
        <p15:guide id="4" orient="horz" pos="1830" userDrawn="1">
          <p15:clr>
            <a:srgbClr val="FBAE40"/>
          </p15:clr>
        </p15:guide>
        <p15:guide id="5" orient="horz" pos="4000" userDrawn="1">
          <p15:clr>
            <a:srgbClr val="FBAE40"/>
          </p15:clr>
        </p15:guide>
        <p15:guide id="6" pos="317" userDrawn="1">
          <p15:clr>
            <a:srgbClr val="FBAE40"/>
          </p15:clr>
        </p15:guide>
        <p15:guide id="8" pos="3841" userDrawn="1">
          <p15:clr>
            <a:srgbClr val="FBAE40"/>
          </p15:clr>
        </p15:guide>
        <p15:guide id="9" orient="horz" pos="318"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pic>
        <p:nvPicPr>
          <p:cNvPr id="16" name="SAP Logo" descr="SAP Logo" title="SAP Logo"/>
          <p:cNvPicPr>
            <a:picLocks noChangeAspect="1"/>
          </p:cNvPicPr>
          <p:nvPr userDrawn="1"/>
        </p:nvPicPr>
        <p:blipFill>
          <a:blip r:embed="rId2"/>
          <a:stretch>
            <a:fillRect/>
          </a:stretch>
        </p:blipFill>
        <p:spPr>
          <a:xfrm>
            <a:off x="9725565" y="5994000"/>
            <a:ext cx="1963635" cy="360000"/>
          </a:xfrm>
          <a:prstGeom prst="rect">
            <a:avLst/>
          </a:prstGeom>
        </p:spPr>
      </p:pic>
      <p:sp>
        <p:nvSpPr>
          <p:cNvPr id="19" name="Copyright information English"/>
          <p:cNvSpPr txBox="1"/>
          <p:nvPr userDrawn="1"/>
        </p:nvSpPr>
        <p:spPr bwMode="black">
          <a:xfrm>
            <a:off x="503238" y="2645292"/>
            <a:ext cx="5872310"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dirty="0"/>
              <a:t>© 2018 SAP SE or an SAP affiliate company. All rights reserved.</a:t>
            </a:r>
            <a:endParaRPr lang="de-DE" sz="800" kern="0" dirty="0">
              <a:ea typeface="Arial Unicode MS" pitchFamily="34" charset="-128"/>
              <a:cs typeface="Arial Unicode MS" pitchFamily="34" charset="-128"/>
            </a:endParaRPr>
          </a:p>
          <a:p>
            <a:pPr>
              <a:spcBef>
                <a:spcPts val="600"/>
              </a:spcBef>
            </a:pPr>
            <a:r>
              <a:rPr lang="en-US" sz="800" kern="1200" dirty="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600"/>
              </a:spcBef>
            </a:pPr>
            <a:r>
              <a:rPr lang="en-US" sz="800" kern="1200" dirty="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of other software vendors. National product specifications may vary.</a:t>
            </a:r>
          </a:p>
          <a:p>
            <a:pPr>
              <a:spcBef>
                <a:spcPts val="600"/>
              </a:spcBef>
            </a:pPr>
            <a:r>
              <a:rPr lang="en-US" sz="800" kern="1200" dirty="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a:t>
            </a:r>
          </a:p>
          <a:p>
            <a:pPr>
              <a:spcBef>
                <a:spcPts val="600"/>
              </a:spcBef>
            </a:pPr>
            <a:r>
              <a:rPr lang="en-US" sz="800" kern="1200" dirty="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a:t>
            </a:r>
            <a:r>
              <a:rPr lang="en-US" sz="800" kern="1200" baseline="0" dirty="0">
                <a:solidFill>
                  <a:schemeClr val="tx1"/>
                </a:solidFill>
                <a:latin typeface="Arial"/>
                <a:ea typeface="Arial Unicode MS" panose="020B0604020202020204" pitchFamily="34" charset="-128"/>
                <a:cs typeface="+mn-cs"/>
              </a:rPr>
              <a:t> </a:t>
            </a:r>
            <a:r>
              <a:rPr lang="en-US" sz="800" kern="1200" dirty="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600"/>
              </a:spcBef>
            </a:pPr>
            <a:r>
              <a:rPr lang="en-US" sz="800" kern="1200" dirty="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in Germany and other countries. All other product and service names mentioned are the trademarks of their respective companies. </a:t>
            </a:r>
          </a:p>
          <a:p>
            <a:pPr>
              <a:spcBef>
                <a:spcPts val="600"/>
              </a:spcBef>
            </a:pPr>
            <a:r>
              <a:rPr lang="en-US" sz="800" kern="1200" dirty="0">
                <a:solidFill>
                  <a:schemeClr val="tx1"/>
                </a:solidFill>
                <a:latin typeface="Arial"/>
                <a:ea typeface="Arial Unicode MS" panose="020B0604020202020204" pitchFamily="34" charset="-128"/>
                <a:cs typeface="+mn-cs"/>
              </a:rPr>
              <a:t>See </a:t>
            </a:r>
            <a:r>
              <a:rPr lang="en-US" sz="800" kern="1200" dirty="0">
                <a:solidFill>
                  <a:schemeClr val="tx1"/>
                </a:solidFill>
                <a:latin typeface="Arial"/>
                <a:ea typeface="Arial Unicode MS" panose="020B0604020202020204" pitchFamily="34" charset="-128"/>
                <a:cs typeface="+mn-cs"/>
                <a:hlinkClick r:id="rId3"/>
              </a:rPr>
              <a:t>www.sap.com/copyright</a:t>
            </a:r>
            <a:r>
              <a:rPr lang="en-US" sz="800" kern="1200" dirty="0">
                <a:solidFill>
                  <a:schemeClr val="tx1"/>
                </a:solidFill>
                <a:latin typeface="Arial"/>
                <a:ea typeface="Arial Unicode MS" panose="020B0604020202020204" pitchFamily="34" charset="-128"/>
                <a:cs typeface="+mn-cs"/>
              </a:rPr>
              <a:t> for additional trademark information and notices.</a:t>
            </a:r>
          </a:p>
        </p:txBody>
      </p:sp>
      <p:sp>
        <p:nvSpPr>
          <p:cNvPr id="44" name="www.sap.com - contact SAP link">
            <a:hlinkClick r:id="rId4" tooltip="www.sap.com/contactsap"/>
          </p:cNvPr>
          <p:cNvSpPr txBox="1"/>
          <p:nvPr userDrawn="1"/>
        </p:nvSpPr>
        <p:spPr bwMode="black">
          <a:xfrm>
            <a:off x="503238" y="2461398"/>
            <a:ext cx="221539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dirty="0">
                <a:solidFill>
                  <a:schemeClr val="accent1"/>
                </a:solidFill>
                <a:latin typeface="Arial"/>
                <a:ea typeface="Arial Unicode MS" panose="020B0604020202020204" pitchFamily="34" charset="-128"/>
                <a:cs typeface="+mn-cs"/>
              </a:rPr>
              <a:t>www.sap.com</a:t>
            </a:r>
            <a:r>
              <a:rPr lang="en-US" sz="1100" b="1" kern="1200" dirty="0">
                <a:solidFill>
                  <a:schemeClr val="tx1"/>
                </a:solidFill>
                <a:latin typeface="Arial"/>
                <a:ea typeface="Arial Unicode MS" panose="020B0604020202020204" pitchFamily="34" charset="-128"/>
                <a:cs typeface="+mn-cs"/>
              </a:rPr>
              <a:t>/contactsap</a:t>
            </a:r>
          </a:p>
        </p:txBody>
      </p:sp>
      <p:pic>
        <p:nvPicPr>
          <p:cNvPr id="18" name="Linkedin icon with link">
            <a:hlinkClick r:id="rId5"/>
          </p:cNvPr>
          <p:cNvPicPr>
            <a:picLocks noChangeAspect="1"/>
          </p:cNvPicPr>
          <p:nvPr userDrawn="1"/>
        </p:nvPicPr>
        <p:blipFill>
          <a:blip r:embed="rId6"/>
          <a:stretch>
            <a:fillRect/>
          </a:stretch>
        </p:blipFill>
        <p:spPr>
          <a:xfrm>
            <a:off x="2273814" y="1749959"/>
            <a:ext cx="361809" cy="361809"/>
          </a:xfrm>
          <a:prstGeom prst="rect">
            <a:avLst/>
          </a:prstGeom>
        </p:spPr>
      </p:pic>
      <p:pic>
        <p:nvPicPr>
          <p:cNvPr id="20" name="YouTube icon with link">
            <a:hlinkClick r:id="rId7"/>
          </p:cNvPr>
          <p:cNvPicPr>
            <a:picLocks noChangeAspect="1"/>
          </p:cNvPicPr>
          <p:nvPr userDrawn="1"/>
        </p:nvPicPr>
        <p:blipFill>
          <a:blip r:embed="rId8"/>
          <a:stretch>
            <a:fillRect/>
          </a:stretch>
        </p:blipFill>
        <p:spPr>
          <a:xfrm>
            <a:off x="1683278" y="1749063"/>
            <a:ext cx="363600" cy="363600"/>
          </a:xfrm>
          <a:prstGeom prst="rect">
            <a:avLst/>
          </a:prstGeom>
        </p:spPr>
      </p:pic>
      <p:pic>
        <p:nvPicPr>
          <p:cNvPr id="21" name="Twitter icon with link">
            <a:hlinkClick r:id="rId9" tooltip="https://twitter.com/sap"/>
          </p:cNvPr>
          <p:cNvPicPr>
            <a:picLocks noChangeAspect="1"/>
          </p:cNvPicPr>
          <p:nvPr userDrawn="1"/>
        </p:nvPicPr>
        <p:blipFill>
          <a:blip r:embed="rId10"/>
          <a:stretch>
            <a:fillRect/>
          </a:stretch>
        </p:blipFill>
        <p:spPr>
          <a:xfrm>
            <a:off x="1094533" y="1749959"/>
            <a:ext cx="361809" cy="361809"/>
          </a:xfrm>
          <a:prstGeom prst="rect">
            <a:avLst/>
          </a:prstGeom>
        </p:spPr>
      </p:pic>
      <p:pic>
        <p:nvPicPr>
          <p:cNvPr id="22" name="Facebook icon with link">
            <a:hlinkClick r:id="rId11"/>
          </p:cNvPr>
          <p:cNvPicPr>
            <a:picLocks noChangeAspect="1"/>
          </p:cNvPicPr>
          <p:nvPr userDrawn="1"/>
        </p:nvPicPr>
        <p:blipFill>
          <a:blip r:embed="rId12"/>
          <a:stretch>
            <a:fillRect/>
          </a:stretch>
        </p:blipFill>
        <p:spPr>
          <a:xfrm>
            <a:off x="503997" y="1749063"/>
            <a:ext cx="363600" cy="363600"/>
          </a:xfrm>
          <a:prstGeom prst="rect">
            <a:avLst/>
          </a:prstGeom>
        </p:spPr>
      </p:pic>
      <p:sp>
        <p:nvSpPr>
          <p:cNvPr id="43" name="Follow all of SAP"/>
          <p:cNvSpPr txBox="1"/>
          <p:nvPr userDrawn="1"/>
        </p:nvSpPr>
        <p:spPr bwMode="black">
          <a:xfrm>
            <a:off x="503238"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0" kern="1200" dirty="0">
                <a:solidFill>
                  <a:schemeClr val="tx1"/>
                </a:solidFill>
                <a:latin typeface="Arial"/>
                <a:ea typeface="Arial Unicode MS" panose="020B0604020202020204" pitchFamily="34" charset="-128"/>
                <a:cs typeface="+mn-cs"/>
              </a:rPr>
              <a:t>Follow us</a:t>
            </a:r>
          </a:p>
        </p:txBody>
      </p:sp>
    </p:spTree>
    <p:extLst>
      <p:ext uri="{BB962C8B-B14F-4D97-AF65-F5344CB8AC3E}">
        <p14:creationId xmlns:p14="http://schemas.microsoft.com/office/powerpoint/2010/main" val="451925193"/>
      </p:ext>
    </p:extLst>
  </p:cSld>
  <p:clrMapOvr>
    <a:masterClrMapping/>
  </p:clrMapOvr>
  <p:extLst mod="1">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opyright German">
    <p:spTree>
      <p:nvGrpSpPr>
        <p:cNvPr id="1" name=""/>
        <p:cNvGrpSpPr/>
        <p:nvPr/>
      </p:nvGrpSpPr>
      <p:grpSpPr>
        <a:xfrm>
          <a:off x="0" y="0"/>
          <a:ext cx="0" cy="0"/>
          <a:chOff x="0" y="0"/>
          <a:chExt cx="0" cy="0"/>
        </a:xfrm>
      </p:grpSpPr>
      <p:sp>
        <p:nvSpPr>
          <p:cNvPr id="11" name="Copyright information">
            <a:hlinkClick r:id="rId2" tooltip="www.sap.com/contactsap"/>
          </p:cNvPr>
          <p:cNvSpPr txBox="1"/>
          <p:nvPr userDrawn="1"/>
        </p:nvSpPr>
        <p:spPr bwMode="black">
          <a:xfrm>
            <a:off x="503238" y="2461398"/>
            <a:ext cx="258064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dirty="0">
                <a:solidFill>
                  <a:schemeClr val="accent1"/>
                </a:solidFill>
                <a:latin typeface="Arial"/>
                <a:ea typeface="Arial Unicode MS" panose="020B0604020202020204" pitchFamily="34" charset="-128"/>
                <a:cs typeface="+mn-cs"/>
              </a:rPr>
              <a:t>www.sap.com/germany</a:t>
            </a:r>
            <a:r>
              <a:rPr lang="en-US" sz="1100" b="1" kern="1200" dirty="0">
                <a:solidFill>
                  <a:schemeClr val="tx1"/>
                </a:solidFill>
                <a:latin typeface="Arial"/>
                <a:ea typeface="Arial Unicode MS" panose="020B0604020202020204" pitchFamily="34" charset="-128"/>
                <a:cs typeface="+mn-cs"/>
              </a:rPr>
              <a:t>/contactsap</a:t>
            </a:r>
          </a:p>
        </p:txBody>
      </p:sp>
      <p:pic>
        <p:nvPicPr>
          <p:cNvPr id="17" name="SAP Logo" descr="SAP Logo" title="SAP Logo"/>
          <p:cNvPicPr>
            <a:picLocks noChangeAspect="1"/>
          </p:cNvPicPr>
          <p:nvPr userDrawn="1"/>
        </p:nvPicPr>
        <p:blipFill>
          <a:blip r:embed="rId3"/>
          <a:stretch>
            <a:fillRect/>
          </a:stretch>
        </p:blipFill>
        <p:spPr>
          <a:xfrm>
            <a:off x="9725565" y="5994000"/>
            <a:ext cx="1963635" cy="360000"/>
          </a:xfrm>
          <a:prstGeom prst="rect">
            <a:avLst/>
          </a:prstGeom>
        </p:spPr>
      </p:pic>
      <p:sp>
        <p:nvSpPr>
          <p:cNvPr id="32" name="Copyright information-German"/>
          <p:cNvSpPr txBox="1"/>
          <p:nvPr userDrawn="1"/>
        </p:nvSpPr>
        <p:spPr bwMode="black">
          <a:xfrm>
            <a:off x="503998" y="2645292"/>
            <a:ext cx="6076808"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dirty="0"/>
              <a:t>© 2018 SAP SE </a:t>
            </a:r>
            <a:r>
              <a:rPr lang="de-DE" sz="800" b="0" noProof="0" dirty="0"/>
              <a:t>oder ein SAP-Konzernunternehmen. Alle Rechte vorbehalten</a:t>
            </a:r>
            <a:r>
              <a:rPr lang="en-US" sz="800" b="0" noProof="0" dirty="0"/>
              <a:t>.</a:t>
            </a:r>
            <a:endParaRPr lang="de-DE" sz="800" kern="0" dirty="0">
              <a:ea typeface="Arial Unicode MS" pitchFamily="34" charset="-128"/>
              <a:cs typeface="Arial Unicode MS" pitchFamily="34" charset="-128"/>
            </a:endParaRPr>
          </a:p>
          <a:p>
            <a:pPr>
              <a:spcBef>
                <a:spcPts val="600"/>
              </a:spcBef>
            </a:pPr>
            <a:r>
              <a:rPr lang="de-DE" sz="800" kern="1200" noProof="0" dirty="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SAP SE oder ein SAP-Konzernunternehmen nicht gestattet.</a:t>
            </a:r>
          </a:p>
          <a:p>
            <a:pPr>
              <a:spcBef>
                <a:spcPts val="600"/>
              </a:spcBef>
            </a:pPr>
            <a:r>
              <a:rPr lang="de-DE" sz="800" kern="1200" noProof="0" dirty="0">
                <a:solidFill>
                  <a:schemeClr val="tx1"/>
                </a:solidFill>
                <a:effectLst/>
                <a:latin typeface="Arial"/>
                <a:ea typeface="+mn-ea"/>
                <a:cs typeface="+mn-cs"/>
              </a:rPr>
              <a:t>In dieser Publikation enthaltene Informationen können ohne vorherige Ankündigung geändert werden. Die von SAP SE oder deren Vertriebsfirmen angebotenen Softwareprodukte können Softwarekomponenten auch anderer Softwarehersteller enthalten. Produkte können länderspezifische Unterschiede aufweisen.</a:t>
            </a:r>
          </a:p>
          <a:p>
            <a:pPr>
              <a:spcBef>
                <a:spcPts val="600"/>
              </a:spcBef>
            </a:pPr>
            <a:r>
              <a:rPr lang="de-DE" sz="800" kern="1200" noProof="0" dirty="0">
                <a:solidFill>
                  <a:schemeClr val="tx1"/>
                </a:solidFill>
                <a:effectLst/>
                <a:latin typeface="Arial"/>
                <a:ea typeface="+mn-ea"/>
                <a:cs typeface="+mn-cs"/>
              </a:rPr>
              <a:t>Die vorliegenden Unterlagen werden von der SAP SE oder einem SAP-Konzernunternehmen bereitgestellt und dienen ausschließlich zu Informationszwecken. Die SAP SE oder ihre Konzernunternehmen übernehmen keinerlei Haftung oder Gewährleistung für Fehler oder Unvollständigkeiten in dieser Publikation. Die SAP SE oder ein SAP-Konzernunternehmen steht lediglich für Produkte und Dienstleistungen nach der Maßgabe ein, die in der Vereinbarung über die jeweiligen Produkte und Dienstleistungen ausdrücklich geregelt ist. Keine der hierin enthaltenen Informationen ist als zusätzliche Garantie zu interpretieren. </a:t>
            </a:r>
          </a:p>
          <a:p>
            <a:pPr>
              <a:spcBef>
                <a:spcPts val="600"/>
              </a:spcBef>
            </a:pPr>
            <a:r>
              <a:rPr lang="de-DE" sz="800" kern="1200" noProof="0" dirty="0">
                <a:solidFill>
                  <a:schemeClr val="tx1"/>
                </a:solidFill>
                <a:effectLst/>
                <a:latin typeface="Arial"/>
                <a:ea typeface="+mn-ea"/>
                <a:cs typeface="+mn-cs"/>
              </a:rPr>
              <a:t>Insbesondere sind die SAP SE oder ihre Konzernunternehmen in keiner Weise verpflichtet, in dieser Publikation oder einer zugehörigen Präsentation dargestellte Geschäftsabläufe zu verfolgen oder hierin wiedergegebene Funktionen zu entwickeln oder zu veröffentlichen. Diese Publikation oder eine zugehörige Präsentation, die Strategie und etwaige künftige Entwicklungen, Produkte und/oder Plattformen der SAP SE oder ihrer Konzernunternehmen können von der SAP SE oder ihren Konzernunternehmen jederzeit und ohne Angabe von Gründen unangekündigt geändert werden. 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die tatsächlichen Ergebnisse von den Erwartungen abweichen können. Dem Leser wird empfohlen, diesen vorausschauenden Aussagen kein übertriebenes Vertrauen zu schenken und sich bei Kaufentscheidungen nicht auf sie zu stützen.</a:t>
            </a:r>
          </a:p>
          <a:p>
            <a:pPr>
              <a:spcBef>
                <a:spcPts val="600"/>
              </a:spcBef>
            </a:pPr>
            <a:r>
              <a:rPr lang="de-DE" sz="800" kern="1200" noProof="0" dirty="0">
                <a:solidFill>
                  <a:schemeClr val="tx1"/>
                </a:solidFill>
                <a:effectLst/>
                <a:latin typeface="Arial"/>
                <a:ea typeface="+mn-ea"/>
                <a:cs typeface="+mn-cs"/>
              </a:rPr>
              <a:t>SAP und andere in diesem Dokument erwähnte Produkte und Dienstleistungen von SAP sowie die dazugehörigen Logos sind Marken oder eingetragene Marken der SAP SE (oder von einem SAP-Konzernunternehmen) in Deutschland und verschiedenen anderen Ländern weltweit.</a:t>
            </a:r>
            <a:r>
              <a:rPr lang="de-DE" sz="800" kern="1200" baseline="0" noProof="0" dirty="0">
                <a:solidFill>
                  <a:schemeClr val="tx1"/>
                </a:solidFill>
                <a:effectLst/>
                <a:latin typeface="Arial"/>
                <a:ea typeface="+mn-ea"/>
                <a:cs typeface="+mn-cs"/>
              </a:rPr>
              <a:t> </a:t>
            </a:r>
            <a:r>
              <a:rPr lang="de-DE" sz="800" kern="1200" noProof="0" dirty="0">
                <a:solidFill>
                  <a:schemeClr val="tx1"/>
                </a:solidFill>
                <a:effectLst/>
                <a:latin typeface="Arial"/>
                <a:ea typeface="+mn-ea"/>
                <a:cs typeface="+mn-cs"/>
              </a:rPr>
              <a:t>Alle anderen Namen von Produkten und Dienstleistungen sind Marken der jeweiligen Firmen. </a:t>
            </a:r>
          </a:p>
          <a:p>
            <a:pPr>
              <a:spcBef>
                <a:spcPts val="600"/>
              </a:spcBef>
            </a:pPr>
            <a:r>
              <a:rPr lang="de-DE" sz="800" kern="1200" noProof="0" dirty="0">
                <a:solidFill>
                  <a:schemeClr val="tx1"/>
                </a:solidFill>
                <a:effectLst/>
                <a:latin typeface="Arial"/>
                <a:ea typeface="+mn-ea"/>
                <a:cs typeface="+mn-cs"/>
              </a:rPr>
              <a:t>Zusätzliche Informationen zur Marke und Vermerke finden Sie auf der Seite </a:t>
            </a:r>
            <a:r>
              <a:rPr lang="de-DE" sz="800" kern="1200" noProof="0" dirty="0">
                <a:solidFill>
                  <a:schemeClr val="tx1"/>
                </a:solidFill>
                <a:effectLst/>
                <a:latin typeface="Arial"/>
                <a:ea typeface="+mn-ea"/>
                <a:cs typeface="+mn-cs"/>
                <a:hlinkClick r:id="rId4"/>
              </a:rPr>
              <a:t>www.sap.com/corporate/de/legal/copyright.html</a:t>
            </a:r>
            <a:r>
              <a:rPr lang="de-DE" sz="800" kern="1200" noProof="0" dirty="0">
                <a:solidFill>
                  <a:schemeClr val="tx1"/>
                </a:solidFill>
                <a:effectLst/>
                <a:latin typeface="Arial"/>
                <a:ea typeface="+mn-ea"/>
                <a:cs typeface="+mn-cs"/>
              </a:rPr>
              <a:t>.</a:t>
            </a:r>
          </a:p>
        </p:txBody>
      </p:sp>
      <p:pic>
        <p:nvPicPr>
          <p:cNvPr id="26" name="Linkedin icon with link">
            <a:hlinkClick r:id="rId5"/>
          </p:cNvPr>
          <p:cNvPicPr>
            <a:picLocks noChangeAspect="1"/>
          </p:cNvPicPr>
          <p:nvPr userDrawn="1"/>
        </p:nvPicPr>
        <p:blipFill>
          <a:blip r:embed="rId6"/>
          <a:stretch>
            <a:fillRect/>
          </a:stretch>
        </p:blipFill>
        <p:spPr>
          <a:xfrm>
            <a:off x="2273814" y="1749959"/>
            <a:ext cx="361809" cy="361809"/>
          </a:xfrm>
          <a:prstGeom prst="rect">
            <a:avLst/>
          </a:prstGeom>
        </p:spPr>
      </p:pic>
      <p:pic>
        <p:nvPicPr>
          <p:cNvPr id="27" name="YouTube icon with link">
            <a:hlinkClick r:id="rId7"/>
          </p:cNvPr>
          <p:cNvPicPr>
            <a:picLocks noChangeAspect="1"/>
          </p:cNvPicPr>
          <p:nvPr userDrawn="1"/>
        </p:nvPicPr>
        <p:blipFill>
          <a:blip r:embed="rId8"/>
          <a:stretch>
            <a:fillRect/>
          </a:stretch>
        </p:blipFill>
        <p:spPr>
          <a:xfrm>
            <a:off x="1683278" y="1749063"/>
            <a:ext cx="363600" cy="363600"/>
          </a:xfrm>
          <a:prstGeom prst="rect">
            <a:avLst/>
          </a:prstGeom>
        </p:spPr>
      </p:pic>
      <p:pic>
        <p:nvPicPr>
          <p:cNvPr id="28" name="Twitter icon with link">
            <a:hlinkClick r:id="rId9" tooltip="https://twitter.com/sap"/>
          </p:cNvPr>
          <p:cNvPicPr>
            <a:picLocks noChangeAspect="1"/>
          </p:cNvPicPr>
          <p:nvPr userDrawn="1"/>
        </p:nvPicPr>
        <p:blipFill>
          <a:blip r:embed="rId10"/>
          <a:stretch>
            <a:fillRect/>
          </a:stretch>
        </p:blipFill>
        <p:spPr>
          <a:xfrm>
            <a:off x="1094533" y="1749959"/>
            <a:ext cx="361809" cy="361809"/>
          </a:xfrm>
          <a:prstGeom prst="rect">
            <a:avLst/>
          </a:prstGeom>
        </p:spPr>
      </p:pic>
      <p:pic>
        <p:nvPicPr>
          <p:cNvPr id="29" name="Facebook icon with link">
            <a:hlinkClick r:id="rId11"/>
          </p:cNvPr>
          <p:cNvPicPr>
            <a:picLocks noChangeAspect="1"/>
          </p:cNvPicPr>
          <p:nvPr userDrawn="1"/>
        </p:nvPicPr>
        <p:blipFill>
          <a:blip r:embed="rId12"/>
          <a:stretch>
            <a:fillRect/>
          </a:stretch>
        </p:blipFill>
        <p:spPr>
          <a:xfrm>
            <a:off x="503997" y="1749063"/>
            <a:ext cx="363600" cy="363600"/>
          </a:xfrm>
          <a:prstGeom prst="rect">
            <a:avLst/>
          </a:prstGeom>
        </p:spPr>
      </p:pic>
      <p:sp>
        <p:nvSpPr>
          <p:cNvPr id="20" name="SAP folgen auf"/>
          <p:cNvSpPr txBox="1"/>
          <p:nvPr userDrawn="1"/>
        </p:nvSpPr>
        <p:spPr bwMode="black">
          <a:xfrm>
            <a:off x="503997"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de-DE" sz="1100" b="0" kern="1200" noProof="0" dirty="0">
                <a:solidFill>
                  <a:schemeClr val="tx1"/>
                </a:solidFill>
                <a:latin typeface="Arial"/>
                <a:ea typeface="Arial Unicode MS" panose="020B0604020202020204" pitchFamily="34" charset="-128"/>
                <a:cs typeface="+mn-cs"/>
              </a:rPr>
              <a:t>SAP folgen auf</a:t>
            </a:r>
          </a:p>
        </p:txBody>
      </p:sp>
    </p:spTree>
    <p:extLst>
      <p:ext uri="{BB962C8B-B14F-4D97-AF65-F5344CB8AC3E}">
        <p14:creationId xmlns:p14="http://schemas.microsoft.com/office/powerpoint/2010/main" val="1911862759"/>
      </p:ext>
    </p:extLst>
  </p:cSld>
  <p:clrMapOvr>
    <a:masterClrMapping/>
  </p:clrMapOvr>
  <p:extLst mod="1">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 blue">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3113713247"/>
      </p:ext>
    </p:extLst>
  </p:cSld>
  <p:clrMapOvr>
    <a:masterClrMapping/>
  </p:clrMapOvr>
  <p:extLst mod="1">
    <p:ext uri="{DCECCB84-F9BA-43D5-87BE-67443E8EF086}">
      <p15:sldGuideLst xmlns:p15="http://schemas.microsoft.com/office/powerpoint/2012/main">
        <p15:guide id="1" pos="317">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Text - blue">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36523654"/>
      </p:ext>
    </p:extLst>
  </p:cSld>
  <p:clrMapOvr>
    <a:masterClrMapping/>
  </p:clrMapOvr>
  <p:extLst mod="1">
    <p:ext uri="{DCECCB84-F9BA-43D5-87BE-67443E8EF086}">
      <p15:sldGuideLst xmlns:p15="http://schemas.microsoft.com/office/powerpoint/2012/main">
        <p15:guide id="1" pos="316">
          <p15:clr>
            <a:srgbClr val="FBAE40"/>
          </p15:clr>
        </p15:guide>
        <p15:guide id="2" orient="horz" pos="3991">
          <p15:clr>
            <a:srgbClr val="FBAE40"/>
          </p15:clr>
        </p15:guide>
        <p15:guide id="3" pos="7364">
          <p15:clr>
            <a:srgbClr val="FBAE40"/>
          </p15:clr>
        </p15:guide>
        <p15:guide id="4" orient="horz" pos="318">
          <p15:clr>
            <a:srgbClr val="FBAE40"/>
          </p15:clr>
        </p15:guide>
        <p15:guide id="5" orient="horz" pos="552">
          <p15:clr>
            <a:srgbClr val="FBAE40"/>
          </p15:clr>
        </p15:guide>
        <p15:guide id="6" orient="horz" pos="102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ote - blu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dirty="0"/>
              <a:t>“Quote goes here </a:t>
            </a:r>
            <a:br>
              <a:rPr lang="en-US" noProof="0" dirty="0"/>
            </a:br>
            <a:r>
              <a:rPr lang="en-US" noProof="0" dirty="0"/>
              <a:t>and here.”</a:t>
            </a:r>
          </a:p>
          <a:p>
            <a:pPr lvl="1"/>
            <a:r>
              <a:rPr lang="en-US" noProof="0" dirty="0"/>
              <a:t>Source</a:t>
            </a:r>
          </a:p>
        </p:txBody>
      </p:sp>
    </p:spTree>
    <p:extLst>
      <p:ext uri="{BB962C8B-B14F-4D97-AF65-F5344CB8AC3E}">
        <p14:creationId xmlns:p14="http://schemas.microsoft.com/office/powerpoint/2010/main" val="366177160"/>
      </p:ext>
    </p:extLst>
  </p:cSld>
  <p:clrMapOvr>
    <a:masterClrMapping/>
  </p:clrMapOvr>
  <p:extLst mod="1">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with Pictogram">
    <p:bg>
      <p:bgRef idx="1001">
        <a:schemeClr val="bg1"/>
      </p:bgRef>
    </p:bg>
    <p:spTree>
      <p:nvGrpSpPr>
        <p:cNvPr id="1" name=""/>
        <p:cNvGrpSpPr/>
        <p:nvPr/>
      </p:nvGrpSpPr>
      <p:grpSpPr>
        <a:xfrm>
          <a:off x="0" y="0"/>
          <a:ext cx="0" cy="0"/>
          <a:chOff x="0" y="0"/>
          <a:chExt cx="0" cy="0"/>
        </a:xfrm>
      </p:grpSpPr>
      <p:sp>
        <p:nvSpPr>
          <p:cNvPr id="7" name="Pictogram Placeholder"/>
          <p:cNvSpPr>
            <a:spLocks noGrp="1"/>
          </p:cNvSpPr>
          <p:nvPr>
            <p:ph type="pic" sz="quarter" idx="16"/>
          </p:nvPr>
        </p:nvSpPr>
        <p:spPr>
          <a:xfrm>
            <a:off x="6954855" y="963000"/>
            <a:ext cx="4932000" cy="4932000"/>
          </a:xfrm>
        </p:spPr>
        <p:txBody>
          <a:bodyPr/>
          <a:lstStyle/>
          <a:p>
            <a:r>
              <a:rPr lang="en-US"/>
              <a:t>Click icon to add picture</a:t>
            </a:r>
            <a:endParaRPr lang="de-DE" dirty="0"/>
          </a:p>
        </p:txBody>
      </p:sp>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endParaRPr lang="en-US" sz="900" b="0" dirty="0"/>
          </a:p>
        </p:txBody>
      </p:sp>
      <p:sp>
        <p:nvSpPr>
          <p:cNvPr id="6" name="Speaker"/>
          <p:cNvSpPr>
            <a:spLocks noGrp="1"/>
          </p:cNvSpPr>
          <p:nvPr userDrawn="1">
            <p:ph type="subTitle" idx="1" hasCustomPrompt="1"/>
          </p:nvPr>
        </p:nvSpPr>
        <p:spPr bwMode="black">
          <a:xfrm>
            <a:off x="288001" y="4268503"/>
            <a:ext cx="637343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8" name="Title 4"/>
          <p:cNvSpPr>
            <a:spLocks noGrp="1"/>
          </p:cNvSpPr>
          <p:nvPr>
            <p:ph type="title" hasCustomPrompt="1"/>
          </p:nvPr>
        </p:nvSpPr>
        <p:spPr>
          <a:xfrm>
            <a:off x="288001" y="2706317"/>
            <a:ext cx="63720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pic>
        <p:nvPicPr>
          <p:cNvPr id="9" name="SAP Logo" descr="SAP Logo" title="SAP Logo">
            <a:extLst>
              <a:ext uri="{FF2B5EF4-FFF2-40B4-BE49-F238E27FC236}">
                <a16:creationId xmlns:a16="http://schemas.microsoft.com/office/drawing/2014/main" id="{6E13D478-79B9-4DF0-A964-50C2206E25E8}"/>
              </a:ext>
            </a:extLst>
          </p:cNvPr>
          <p:cNvPicPr>
            <a:picLocks noChangeAspect="1"/>
          </p:cNvPicPr>
          <p:nvPr userDrawn="1"/>
        </p:nvPicPr>
        <p:blipFill>
          <a:blip r:embed="rId2"/>
          <a:stretch>
            <a:fillRect/>
          </a:stretch>
        </p:blipFill>
        <p:spPr>
          <a:xfrm>
            <a:off x="9949255" y="6217668"/>
            <a:ext cx="1963635" cy="360000"/>
          </a:xfrm>
          <a:prstGeom prst="rect">
            <a:avLst/>
          </a:prstGeom>
        </p:spPr>
      </p:pic>
    </p:spTree>
    <p:extLst>
      <p:ext uri="{BB962C8B-B14F-4D97-AF65-F5344CB8AC3E}">
        <p14:creationId xmlns:p14="http://schemas.microsoft.com/office/powerpoint/2010/main" val="3048046299"/>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pos="4196" userDrawn="1">
          <p15:clr>
            <a:srgbClr val="FBAE40"/>
          </p15:clr>
        </p15:guide>
        <p15:guide id="4" orient="horz" pos="2688" userDrawn="1">
          <p15:clr>
            <a:srgbClr val="FBAE40"/>
          </p15:clr>
        </p15:guide>
        <p15:guide id="5" orient="horz" pos="2335" userDrawn="1">
          <p15:clr>
            <a:srgbClr val="FBAE40"/>
          </p15:clr>
        </p15:guide>
        <p15:guide id="6" orient="horz" pos="2960" userDrawn="1">
          <p15:clr>
            <a:srgbClr val="FBAE40"/>
          </p15:clr>
        </p15:guide>
        <p15:guide id="7" orient="horz" pos="414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4000" y="1620000"/>
            <a:ext cx="11185200" cy="4716000"/>
          </a:xfrm>
        </p:spPr>
        <p:txBody>
          <a:bodyPr>
            <a:norm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dirty="0"/>
              <a:t>Agenda Item/Divider Headline</a:t>
            </a:r>
          </a:p>
          <a:p>
            <a:pPr lvl="1"/>
            <a:r>
              <a:rPr lang="en-US" dirty="0"/>
              <a:t>Details</a:t>
            </a:r>
          </a:p>
        </p:txBody>
      </p:sp>
      <p:sp>
        <p:nvSpPr>
          <p:cNvPr id="3" name="Agenda title"/>
          <p:cNvSpPr>
            <a:spLocks noGrp="1"/>
          </p:cNvSpPr>
          <p:nvPr>
            <p:ph type="title" hasCustomPrompt="1"/>
          </p:nvPr>
        </p:nvSpPr>
        <p:spPr/>
        <p:txBody>
          <a:bodyPr/>
          <a:lstStyle>
            <a:lvl1pPr>
              <a:defRPr/>
            </a:lvl1pPr>
          </a:lstStyle>
          <a:p>
            <a:r>
              <a:rPr lang="en-US" dirty="0"/>
              <a:t>Agenda</a:t>
            </a:r>
          </a:p>
        </p:txBody>
      </p:sp>
    </p:spTree>
    <p:extLst>
      <p:ext uri="{BB962C8B-B14F-4D97-AF65-F5344CB8AC3E}">
        <p14:creationId xmlns:p14="http://schemas.microsoft.com/office/powerpoint/2010/main" val="1859360619"/>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a:solidFill>
                  <a:schemeClr val="tx1"/>
                </a:solidFill>
                <a:latin typeface="+mj-lt"/>
              </a:defRPr>
            </a:lvl1pPr>
          </a:lstStyle>
          <a:p>
            <a:r>
              <a:rPr lang="en-US" dirty="0"/>
              <a:t>Divider page</a:t>
            </a:r>
            <a:endParaRPr lang="de-DE" dirty="0"/>
          </a:p>
        </p:txBody>
      </p:sp>
    </p:spTree>
    <p:extLst>
      <p:ext uri="{BB962C8B-B14F-4D97-AF65-F5344CB8AC3E}">
        <p14:creationId xmlns:p14="http://schemas.microsoft.com/office/powerpoint/2010/main" val="4109527874"/>
      </p:ext>
    </p:extLst>
  </p:cSld>
  <p:clrMapOvr>
    <a:overrideClrMapping bg1="lt1" tx1="dk1" bg2="lt2" tx2="dk2" accent1="accent1" accent2="accent2" accent3="accent3" accent4="accent4" accent5="accent5" accent6="accent6" hlink="hlink" folHlink="folHlink"/>
  </p:clrMapOvr>
  <p:hf sldNum="0" hdr="0" ftr="0" dt="0"/>
  <p:extLst mod="1">
    <p:ext uri="{DCECCB84-F9BA-43D5-87BE-67443E8EF086}">
      <p15:sldGuideLst xmlns:p15="http://schemas.microsoft.com/office/powerpoint/2012/main">
        <p15:guide id="1" pos="317"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bg>
      <p:bgRef idx="1001">
        <a:schemeClr val="bg1"/>
      </p:bgRef>
    </p:bg>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dirty="0"/>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a:solidFill>
                  <a:schemeClr val="tx1"/>
                </a:solidFill>
                <a:latin typeface="+mj-lt"/>
              </a:defRPr>
            </a:lvl1pPr>
          </a:lstStyle>
          <a:p>
            <a:r>
              <a:rPr lang="en-US" dirty="0"/>
              <a:t>Divider page</a:t>
            </a:r>
            <a:endParaRPr lang="de-DE" dirty="0"/>
          </a:p>
        </p:txBody>
      </p:sp>
    </p:spTree>
    <p:extLst>
      <p:ext uri="{BB962C8B-B14F-4D97-AF65-F5344CB8AC3E}">
        <p14:creationId xmlns:p14="http://schemas.microsoft.com/office/powerpoint/2010/main" val="1008985274"/>
      </p:ext>
    </p:extLst>
  </p:cSld>
  <p:clrMapOvr>
    <a:overrideClrMapping bg1="lt1" tx1="dk1" bg2="lt2" tx2="dk2" accent1="accent1" accent2="accent2" accent3="accent3" accent4="accent4" accent5="accent5" accent6="accent6" hlink="hlink" folHlink="folHlink"/>
  </p:clrMapOvr>
  <p:hf sldNum="0" hdr="0" ftr="0" dt="0"/>
  <p:extLst mod="1">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17"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466743634"/>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129332223"/>
      </p:ext>
    </p:extLst>
  </p:cSld>
  <p:clrMapOvr>
    <a:masterClrMapping/>
  </p:clrMapOvr>
  <p:extLst mod="1">
    <p:ext uri="{DCECCB84-F9BA-43D5-87BE-67443E8EF086}">
      <p15:sldGuideLst xmlns:p15="http://schemas.microsoft.com/office/powerpoint/2012/main">
        <p15:guide id="1" pos="316" userDrawn="1">
          <p15:clr>
            <a:srgbClr val="FBAE40"/>
          </p15:clr>
        </p15:guide>
        <p15:guide id="2" orient="horz" pos="3991"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102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30481451"/>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102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4" name="Slide numbe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dirty="0"/>
          </a:p>
        </p:txBody>
      </p:sp>
      <p:sp>
        <p:nvSpPr>
          <p:cNvPr id="11" name="Classification"/>
          <p:cNvSpPr txBox="1"/>
          <p:nvPr userDrawn="1"/>
        </p:nvSpPr>
        <p:spPr bwMode="black">
          <a:xfrm>
            <a:off x="2814655" y="6559834"/>
            <a:ext cx="278923"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PUBLIC</a:t>
            </a:r>
            <a:endParaRPr kumimoji="0" lang="en-US" sz="600" b="0" i="0" u="none" kern="0" baseline="0" dirty="0">
              <a:solidFill>
                <a:schemeClr val="tx1"/>
              </a:solidFill>
              <a:latin typeface="Arial"/>
              <a:ea typeface="Arial Unicode MS"/>
              <a:cs typeface="Arial Unicode MS" pitchFamily="34" charset="-128"/>
              <a:sym typeface="Arial"/>
            </a:endParaRPr>
          </a:p>
        </p:txBody>
      </p:sp>
      <p:sp>
        <p:nvSpPr>
          <p:cNvPr id="10" name="Copyright"/>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dirty="0">
                <a:solidFill>
                  <a:schemeClr val="tx1"/>
                </a:solidFill>
              </a:rPr>
              <a:t>2018 SAP SE or an SAP affiliate company. All rights reserved.  </a:t>
            </a:r>
            <a:r>
              <a:rPr kumimoji="0" lang="en-US" sz="600" b="0" i="0" u="none" kern="0" baseline="0" dirty="0">
                <a:solidFill>
                  <a:schemeClr val="tx1"/>
                </a:solidFill>
                <a:latin typeface="Arial"/>
                <a:ea typeface="Arial Unicode MS"/>
                <a:cs typeface="Arial Unicode MS" pitchFamily="34" charset="-128"/>
                <a:sym typeface="Arial"/>
              </a:rPr>
              <a:t>ǀ</a:t>
            </a:r>
          </a:p>
        </p:txBody>
      </p:sp>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dirty="0"/>
              <a:t>Insert page title (sentence case)</a:t>
            </a:r>
          </a:p>
        </p:txBody>
      </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5" r:id="rId3"/>
    <p:sldLayoutId id="2147483741" r:id="rId4"/>
    <p:sldLayoutId id="2147483765" r:id="rId5"/>
    <p:sldLayoutId id="2147483767" r:id="rId6"/>
    <p:sldLayoutId id="2147483743" r:id="rId7"/>
    <p:sldLayoutId id="2147483774" r:id="rId8"/>
    <p:sldLayoutId id="2147483745" r:id="rId9"/>
    <p:sldLayoutId id="2147483760" r:id="rId10"/>
    <p:sldLayoutId id="2147483768" r:id="rId11"/>
    <p:sldLayoutId id="2147483769" r:id="rId12"/>
    <p:sldLayoutId id="2147483770" r:id="rId13"/>
    <p:sldLayoutId id="2147483744" r:id="rId14"/>
    <p:sldLayoutId id="2147483757" r:id="rId15"/>
    <p:sldLayoutId id="2147483748" r:id="rId16"/>
    <p:sldLayoutId id="2147483771" r:id="rId17"/>
    <p:sldLayoutId id="2147483763" r:id="rId18"/>
    <p:sldLayoutId id="2147483751" r:id="rId19"/>
    <p:sldLayoutId id="2147483756" r:id="rId20"/>
    <p:sldLayoutId id="2147483740" r:id="rId21"/>
    <p:sldLayoutId id="2147483754" r:id="rId22"/>
    <p:sldLayoutId id="2147483755" r:id="rId23"/>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195A"/>
        </a:solidFill>
        <a:effectLst/>
      </p:bgPr>
    </p:bg>
    <p:spTree>
      <p:nvGrpSpPr>
        <p:cNvPr id="1" name=""/>
        <p:cNvGrpSpPr/>
        <p:nvPr/>
      </p:nvGrpSpPr>
      <p:grpSpPr>
        <a:xfrm>
          <a:off x="0" y="0"/>
          <a:ext cx="0" cy="0"/>
          <a:chOff x="0" y="0"/>
          <a:chExt cx="0" cy="0"/>
        </a:xfrm>
      </p:grpSpPr>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dirty="0"/>
              <a:t>Insert page title (sentence case)</a:t>
            </a:r>
          </a:p>
        </p:txBody>
      </p:sp>
      <p:sp>
        <p:nvSpPr>
          <p:cNvPr id="13" name="Slide number">
            <a:extLst>
              <a:ext uri="{FF2B5EF4-FFF2-40B4-BE49-F238E27FC236}">
                <a16:creationId xmlns:a16="http://schemas.microsoft.com/office/drawing/2014/main" id="{6F6D7778-F272-4F12-ADD2-8AE6FF10DDDC}"/>
              </a:ext>
            </a:extLst>
          </p:cNvP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dirty="0"/>
          </a:p>
        </p:txBody>
      </p:sp>
      <p:sp>
        <p:nvSpPr>
          <p:cNvPr id="14" name="Classification">
            <a:extLst>
              <a:ext uri="{FF2B5EF4-FFF2-40B4-BE49-F238E27FC236}">
                <a16:creationId xmlns:a16="http://schemas.microsoft.com/office/drawing/2014/main" id="{4950D02E-DEA7-4F24-8212-FEEF73ED9421}"/>
              </a:ext>
            </a:extLst>
          </p:cNvPr>
          <p:cNvSpPr txBox="1"/>
          <p:nvPr userDrawn="1"/>
        </p:nvSpPr>
        <p:spPr bwMode="black">
          <a:xfrm>
            <a:off x="2814655" y="6559834"/>
            <a:ext cx="278923"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PUBLIC</a:t>
            </a:r>
            <a:endParaRPr kumimoji="0" lang="en-US" sz="600" b="0" i="0" u="none" kern="0" baseline="0" dirty="0">
              <a:solidFill>
                <a:schemeClr val="tx1"/>
              </a:solidFill>
              <a:latin typeface="Arial"/>
              <a:ea typeface="Arial Unicode MS"/>
              <a:cs typeface="Arial Unicode MS" pitchFamily="34" charset="-128"/>
              <a:sym typeface="Arial"/>
            </a:endParaRPr>
          </a:p>
        </p:txBody>
      </p:sp>
      <p:sp>
        <p:nvSpPr>
          <p:cNvPr id="15" name="Copyright">
            <a:extLst>
              <a:ext uri="{FF2B5EF4-FFF2-40B4-BE49-F238E27FC236}">
                <a16:creationId xmlns:a16="http://schemas.microsoft.com/office/drawing/2014/main" id="{A507F817-5D47-4500-8930-FF4D058FA111}"/>
              </a:ext>
            </a:extLst>
          </p:cNvPr>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dirty="0">
                <a:solidFill>
                  <a:schemeClr val="tx1"/>
                </a:solidFill>
              </a:rPr>
              <a:t>2018 SAP SE or an SAP affiliate company. All rights reserved.  </a:t>
            </a:r>
            <a:r>
              <a:rPr kumimoji="0" lang="en-US" sz="600" b="0" i="0" u="none" kern="0" baseline="0" dirty="0">
                <a:solidFill>
                  <a:schemeClr val="tx1"/>
                </a:solidFill>
                <a:latin typeface="Arial"/>
                <a:ea typeface="Arial Unicode MS"/>
                <a:cs typeface="Arial Unicode MS" pitchFamily="34" charset="-128"/>
                <a:sym typeface="Arial"/>
              </a:rPr>
              <a:t>ǀ</a:t>
            </a:r>
          </a:p>
        </p:txBody>
      </p:sp>
    </p:spTree>
    <p:extLst>
      <p:ext uri="{BB962C8B-B14F-4D97-AF65-F5344CB8AC3E}">
        <p14:creationId xmlns:p14="http://schemas.microsoft.com/office/powerpoint/2010/main" val="2031361106"/>
      </p:ext>
    </p:extLst>
  </p:cSld>
  <p:clrMap bg1="dk1" tx1="lt1" bg2="dk2" tx2="lt2" accent1="accent1" accent2="accent2" accent3="accent3" accent4="accent4" accent5="accent5" accent6="accent6" hlink="hlink" folHlink="folHlink"/>
  <p:sldLayoutIdLst>
    <p:sldLayoutId id="2147483789" r:id="rId1"/>
    <p:sldLayoutId id="2147483791" r:id="rId2"/>
    <p:sldLayoutId id="2147483798" r:id="rId3"/>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peaker"/>
          <p:cNvSpPr>
            <a:spLocks noGrp="1"/>
          </p:cNvSpPr>
          <p:nvPr>
            <p:ph type="subTitle" idx="1"/>
          </p:nvPr>
        </p:nvSpPr>
        <p:spPr bwMode="gray"/>
        <p:txBody>
          <a:bodyPr/>
          <a:lstStyle/>
          <a:p>
            <a:r>
              <a:rPr lang="en-US" dirty="0"/>
              <a:t>Jannik </a:t>
            </a:r>
            <a:r>
              <a:rPr lang="en-US" dirty="0" err="1"/>
              <a:t>Möll</a:t>
            </a:r>
            <a:r>
              <a:rPr lang="en-US" dirty="0"/>
              <a:t>, Robin </a:t>
            </a:r>
            <a:r>
              <a:rPr lang="en-US" dirty="0" err="1"/>
              <a:t>Kuck</a:t>
            </a:r>
            <a:r>
              <a:rPr lang="en-US" dirty="0"/>
              <a:t>, Morten Harter, Christian Schweigel</a:t>
            </a:r>
          </a:p>
          <a:p>
            <a:pPr lvl="0"/>
            <a:r>
              <a:rPr lang="en-US" dirty="0"/>
              <a:t>December 12, 2018</a:t>
            </a:r>
          </a:p>
        </p:txBody>
      </p:sp>
      <p:sp>
        <p:nvSpPr>
          <p:cNvPr id="4" name="Title"/>
          <p:cNvSpPr>
            <a:spLocks noGrp="1"/>
          </p:cNvSpPr>
          <p:nvPr>
            <p:ph type="title"/>
          </p:nvPr>
        </p:nvSpPr>
        <p:spPr bwMode="gray"/>
        <p:txBody>
          <a:bodyPr/>
          <a:lstStyle/>
          <a:p>
            <a:r>
              <a:rPr lang="en-US" dirty="0" err="1"/>
              <a:t>DigiWill</a:t>
            </a:r>
            <a:br>
              <a:rPr lang="en-US" dirty="0"/>
            </a:br>
            <a:r>
              <a:rPr lang="en-US" dirty="0">
                <a:solidFill>
                  <a:schemeClr val="accent1"/>
                </a:solidFill>
              </a:rPr>
              <a:t>Midterm Presentation</a:t>
            </a:r>
            <a:endParaRPr lang="de-DE" dirty="0">
              <a:solidFill>
                <a:schemeClr val="accent1"/>
              </a:solidFill>
            </a:endParaRPr>
          </a:p>
        </p:txBody>
      </p:sp>
      <p:pic>
        <p:nvPicPr>
          <p:cNvPr id="5" name="Pictogram" descr="Example of an pictogram" title="Pictogram for title slide"/>
          <p:cNvPicPr>
            <a:picLocks noGrp="1" noChangeAspect="1"/>
          </p:cNvPicPr>
          <p:nvPr>
            <p:ph type="pic" sz="quarter" idx="16"/>
          </p:nvPr>
        </p:nvPicPr>
        <p:blipFill>
          <a:blip r:embed="rId2"/>
          <a:srcRect t="16" b="16"/>
          <a:stretch>
            <a:fillRect/>
          </a:stretch>
        </p:blipFill>
        <p:spPr bwMode="gray"/>
      </p:pic>
      <p:pic>
        <p:nvPicPr>
          <p:cNvPr id="6" name="Picture 5">
            <a:extLst>
              <a:ext uri="{FF2B5EF4-FFF2-40B4-BE49-F238E27FC236}">
                <a16:creationId xmlns:a16="http://schemas.microsoft.com/office/drawing/2014/main" id="{EA09D64D-0B83-E441-97E3-FDF024C33875}"/>
              </a:ext>
            </a:extLst>
          </p:cNvPr>
          <p:cNvPicPr>
            <a:picLocks noChangeAspect="1"/>
          </p:cNvPicPr>
          <p:nvPr/>
        </p:nvPicPr>
        <p:blipFill>
          <a:blip r:embed="rId3"/>
          <a:stretch>
            <a:fillRect/>
          </a:stretch>
        </p:blipFill>
        <p:spPr>
          <a:xfrm>
            <a:off x="288000" y="5940757"/>
            <a:ext cx="1447483" cy="670785"/>
          </a:xfrm>
          <a:prstGeom prst="rect">
            <a:avLst/>
          </a:prstGeom>
        </p:spPr>
      </p:pic>
    </p:spTree>
    <p:extLst>
      <p:ext uri="{BB962C8B-B14F-4D97-AF65-F5344CB8AC3E}">
        <p14:creationId xmlns:p14="http://schemas.microsoft.com/office/powerpoint/2010/main" val="178674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ivider"/>
          <p:cNvSpPr>
            <a:spLocks noGrp="1"/>
          </p:cNvSpPr>
          <p:nvPr>
            <p:ph type="ctrTitle"/>
          </p:nvPr>
        </p:nvSpPr>
        <p:spPr bwMode="gray"/>
        <p:txBody>
          <a:bodyPr/>
          <a:lstStyle/>
          <a:p>
            <a:r>
              <a:rPr lang="en-US"/>
              <a:t>Architecture</a:t>
            </a:r>
          </a:p>
        </p:txBody>
      </p:sp>
      <p:pic>
        <p:nvPicPr>
          <p:cNvPr id="7" name="Picture Placeholder 6">
            <a:extLst>
              <a:ext uri="{FF2B5EF4-FFF2-40B4-BE49-F238E27FC236}">
                <a16:creationId xmlns:a16="http://schemas.microsoft.com/office/drawing/2014/main" id="{E2ECDBFE-A6EB-42C5-A5E1-CCA7C2C2E5CD}"/>
              </a:ext>
            </a:extLst>
          </p:cNvPr>
          <p:cNvPicPr>
            <a:picLocks noGrp="1" noChangeAspect="1"/>
          </p:cNvPicPr>
          <p:nvPr>
            <p:ph type="pic" sz="quarter" idx="12"/>
          </p:nvPr>
        </p:nvPicPr>
        <p:blipFill>
          <a:blip r:embed="rId2"/>
          <a:srcRect t="16922" b="16922"/>
          <a:stretch>
            <a:fillRect/>
          </a:stretch>
        </p:blipFill>
        <p:spPr/>
      </p:pic>
    </p:spTree>
    <p:extLst>
      <p:ext uri="{BB962C8B-B14F-4D97-AF65-F5344CB8AC3E}">
        <p14:creationId xmlns:p14="http://schemas.microsoft.com/office/powerpoint/2010/main" val="12370757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794EDB-9266-4417-AD70-69F4BB1F4D94}"/>
              </a:ext>
            </a:extLst>
          </p:cNvPr>
          <p:cNvSpPr>
            <a:spLocks noGrp="1"/>
          </p:cNvSpPr>
          <p:nvPr>
            <p:ph type="title"/>
          </p:nvPr>
        </p:nvSpPr>
        <p:spPr/>
        <p:txBody>
          <a:bodyPr/>
          <a:lstStyle/>
          <a:p>
            <a:r>
              <a:rPr lang="de-DE"/>
              <a:t>MVC </a:t>
            </a:r>
            <a:r>
              <a:rPr lang="de-DE" err="1"/>
              <a:t>Architecture</a:t>
            </a:r>
            <a:endParaRPr lang="de-DE"/>
          </a:p>
        </p:txBody>
      </p:sp>
      <p:pic>
        <p:nvPicPr>
          <p:cNvPr id="1026" name="Picture 2" descr="https://raw.githubusercontent.com/DigiWill-dhbw/Documentation/master/SAD/mvc_structure.png">
            <a:extLst>
              <a:ext uri="{FF2B5EF4-FFF2-40B4-BE49-F238E27FC236}">
                <a16:creationId xmlns:a16="http://schemas.microsoft.com/office/drawing/2014/main" id="{FF6F5911-3B86-4C61-82B7-B56853C14C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01889" y="1251751"/>
            <a:ext cx="6591398" cy="43544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7815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794EDB-9266-4417-AD70-69F4BB1F4D94}"/>
              </a:ext>
            </a:extLst>
          </p:cNvPr>
          <p:cNvSpPr>
            <a:spLocks noGrp="1"/>
          </p:cNvSpPr>
          <p:nvPr>
            <p:ph type="title"/>
          </p:nvPr>
        </p:nvSpPr>
        <p:spPr/>
        <p:txBody>
          <a:bodyPr/>
          <a:lstStyle/>
          <a:p>
            <a:r>
              <a:rPr lang="de-DE"/>
              <a:t>Database </a:t>
            </a:r>
            <a:r>
              <a:rPr lang="de-DE" err="1"/>
              <a:t>Architecture</a:t>
            </a:r>
            <a:endParaRPr lang="de-DE"/>
          </a:p>
        </p:txBody>
      </p:sp>
      <p:pic>
        <p:nvPicPr>
          <p:cNvPr id="2" name="Picture 1">
            <a:extLst>
              <a:ext uri="{FF2B5EF4-FFF2-40B4-BE49-F238E27FC236}">
                <a16:creationId xmlns:a16="http://schemas.microsoft.com/office/drawing/2014/main" id="{1779091A-590F-4A22-8460-F89FCC0A3C57}"/>
              </a:ext>
            </a:extLst>
          </p:cNvPr>
          <p:cNvPicPr>
            <a:picLocks noChangeAspect="1"/>
          </p:cNvPicPr>
          <p:nvPr/>
        </p:nvPicPr>
        <p:blipFill>
          <a:blip r:embed="rId2"/>
          <a:stretch>
            <a:fillRect/>
          </a:stretch>
        </p:blipFill>
        <p:spPr>
          <a:xfrm>
            <a:off x="1025419" y="1095744"/>
            <a:ext cx="10249222" cy="4834539"/>
          </a:xfrm>
          <a:prstGeom prst="rect">
            <a:avLst/>
          </a:prstGeom>
        </p:spPr>
      </p:pic>
    </p:spTree>
    <p:extLst>
      <p:ext uri="{BB962C8B-B14F-4D97-AF65-F5344CB8AC3E}">
        <p14:creationId xmlns:p14="http://schemas.microsoft.com/office/powerpoint/2010/main" val="22056311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ivider"/>
          <p:cNvSpPr>
            <a:spLocks noGrp="1"/>
          </p:cNvSpPr>
          <p:nvPr>
            <p:ph type="ctrTitle"/>
          </p:nvPr>
        </p:nvSpPr>
        <p:spPr bwMode="gray"/>
        <p:txBody>
          <a:bodyPr/>
          <a:lstStyle/>
          <a:p>
            <a:r>
              <a:rPr lang="en-US" dirty="0"/>
              <a:t>Configuration Management</a:t>
            </a:r>
          </a:p>
        </p:txBody>
      </p:sp>
      <p:sp>
        <p:nvSpPr>
          <p:cNvPr id="4" name="Picture Placeholder 3">
            <a:extLst>
              <a:ext uri="{FF2B5EF4-FFF2-40B4-BE49-F238E27FC236}">
                <a16:creationId xmlns:a16="http://schemas.microsoft.com/office/drawing/2014/main" id="{C738A11B-C3C1-F74A-B432-9F768A40F1FA}"/>
              </a:ext>
            </a:extLst>
          </p:cNvPr>
          <p:cNvSpPr>
            <a:spLocks noGrp="1"/>
          </p:cNvSpPr>
          <p:nvPr>
            <p:ph type="pic" sz="quarter" idx="12"/>
          </p:nvPr>
        </p:nvSpPr>
        <p:spPr/>
      </p:sp>
      <p:pic>
        <p:nvPicPr>
          <p:cNvPr id="7" name="Title Image Placeholder">
            <a:extLst>
              <a:ext uri="{FF2B5EF4-FFF2-40B4-BE49-F238E27FC236}">
                <a16:creationId xmlns:a16="http://schemas.microsoft.com/office/drawing/2014/main" id="{1A758620-3CCB-E24F-9101-D23092432FEB}"/>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55" r="55"/>
          <a:stretch/>
        </p:blipFill>
        <p:spPr bwMode="gray">
          <a:xfrm>
            <a:off x="-987" y="3427200"/>
            <a:ext cx="12195174" cy="3430006"/>
          </a:xfrm>
          <a:prstGeom prst="rect">
            <a:avLst/>
          </a:prstGeom>
          <a:noFill/>
        </p:spPr>
      </p:pic>
    </p:spTree>
    <p:extLst>
      <p:ext uri="{BB962C8B-B14F-4D97-AF65-F5344CB8AC3E}">
        <p14:creationId xmlns:p14="http://schemas.microsoft.com/office/powerpoint/2010/main" val="2825891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C89C8A2-D465-4520-A4B8-22A97FBCC2DA}"/>
              </a:ext>
            </a:extLst>
          </p:cNvPr>
          <p:cNvPicPr>
            <a:picLocks noChangeAspect="1"/>
          </p:cNvPicPr>
          <p:nvPr/>
        </p:nvPicPr>
        <p:blipFill>
          <a:blip r:embed="rId2"/>
          <a:stretch>
            <a:fillRect/>
          </a:stretch>
        </p:blipFill>
        <p:spPr>
          <a:xfrm>
            <a:off x="504001" y="1445189"/>
            <a:ext cx="8131276" cy="2332676"/>
          </a:xfrm>
          <a:prstGeom prst="rect">
            <a:avLst/>
          </a:prstGeom>
        </p:spPr>
      </p:pic>
      <p:pic>
        <p:nvPicPr>
          <p:cNvPr id="6" name="Picture 5">
            <a:extLst>
              <a:ext uri="{FF2B5EF4-FFF2-40B4-BE49-F238E27FC236}">
                <a16:creationId xmlns:a16="http://schemas.microsoft.com/office/drawing/2014/main" id="{896AACEF-248E-4737-9961-C7190ED1EAC1}"/>
              </a:ext>
            </a:extLst>
          </p:cNvPr>
          <p:cNvPicPr>
            <a:picLocks noChangeAspect="1"/>
          </p:cNvPicPr>
          <p:nvPr/>
        </p:nvPicPr>
        <p:blipFill>
          <a:blip r:embed="rId3"/>
          <a:stretch>
            <a:fillRect/>
          </a:stretch>
        </p:blipFill>
        <p:spPr>
          <a:xfrm>
            <a:off x="3126307" y="4048628"/>
            <a:ext cx="8564170" cy="2305372"/>
          </a:xfrm>
          <a:prstGeom prst="rect">
            <a:avLst/>
          </a:prstGeom>
        </p:spPr>
      </p:pic>
      <p:sp>
        <p:nvSpPr>
          <p:cNvPr id="9" name="Title">
            <a:extLst>
              <a:ext uri="{FF2B5EF4-FFF2-40B4-BE49-F238E27FC236}">
                <a16:creationId xmlns:a16="http://schemas.microsoft.com/office/drawing/2014/main" id="{A02067DE-5280-CD43-8D00-BFDECADB24B3}"/>
              </a:ext>
            </a:extLst>
          </p:cNvPr>
          <p:cNvSpPr>
            <a:spLocks noGrp="1"/>
          </p:cNvSpPr>
          <p:nvPr>
            <p:ph type="title"/>
          </p:nvPr>
        </p:nvSpPr>
        <p:spPr bwMode="gray">
          <a:xfrm>
            <a:off x="504001" y="504000"/>
            <a:ext cx="11186476" cy="646331"/>
          </a:xfrm>
        </p:spPr>
        <p:txBody>
          <a:bodyPr/>
          <a:lstStyle/>
          <a:p>
            <a:r>
              <a:rPr lang="en-US" dirty="0"/>
              <a:t>Version Control</a:t>
            </a:r>
            <a:br>
              <a:rPr lang="en-US" dirty="0"/>
            </a:br>
            <a:r>
              <a:rPr lang="en-US" sz="1800" b="0" dirty="0"/>
              <a:t>Git</a:t>
            </a:r>
            <a:endParaRPr lang="en-US" b="0" dirty="0"/>
          </a:p>
        </p:txBody>
      </p:sp>
    </p:spTree>
    <p:extLst>
      <p:ext uri="{BB962C8B-B14F-4D97-AF65-F5344CB8AC3E}">
        <p14:creationId xmlns:p14="http://schemas.microsoft.com/office/powerpoint/2010/main" val="20952908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658D29D3-BCE4-0343-B881-F151F64A666B}"/>
              </a:ext>
            </a:extLst>
          </p:cNvPr>
          <p:cNvSpPr>
            <a:spLocks noGrp="1"/>
          </p:cNvSpPr>
          <p:nvPr>
            <p:ph type="title"/>
          </p:nvPr>
        </p:nvSpPr>
        <p:spPr bwMode="gray">
          <a:xfrm>
            <a:off x="504001" y="504000"/>
            <a:ext cx="11186476" cy="646331"/>
          </a:xfrm>
        </p:spPr>
        <p:txBody>
          <a:bodyPr/>
          <a:lstStyle/>
          <a:p>
            <a:r>
              <a:rPr lang="en-US" dirty="0"/>
              <a:t>Version Control</a:t>
            </a:r>
            <a:br>
              <a:rPr lang="en-US" dirty="0"/>
            </a:br>
            <a:r>
              <a:rPr lang="en-US" sz="1800" b="0" dirty="0" err="1"/>
              <a:t>Github</a:t>
            </a:r>
            <a:endParaRPr lang="en-US" b="0" dirty="0"/>
          </a:p>
        </p:txBody>
      </p:sp>
      <p:pic>
        <p:nvPicPr>
          <p:cNvPr id="11" name="Picture 10">
            <a:extLst>
              <a:ext uri="{FF2B5EF4-FFF2-40B4-BE49-F238E27FC236}">
                <a16:creationId xmlns:a16="http://schemas.microsoft.com/office/drawing/2014/main" id="{39A13DF1-F80A-194E-94C7-389F11EF9BB6}"/>
              </a:ext>
            </a:extLst>
          </p:cNvPr>
          <p:cNvPicPr>
            <a:picLocks noChangeAspect="1"/>
          </p:cNvPicPr>
          <p:nvPr/>
        </p:nvPicPr>
        <p:blipFill>
          <a:blip r:embed="rId2"/>
          <a:stretch>
            <a:fillRect/>
          </a:stretch>
        </p:blipFill>
        <p:spPr>
          <a:xfrm>
            <a:off x="6495535" y="827165"/>
            <a:ext cx="3505790" cy="4926239"/>
          </a:xfrm>
          <a:prstGeom prst="rect">
            <a:avLst/>
          </a:prstGeom>
        </p:spPr>
      </p:pic>
      <p:sp>
        <p:nvSpPr>
          <p:cNvPr id="12" name="Text Placeholder">
            <a:extLst>
              <a:ext uri="{FF2B5EF4-FFF2-40B4-BE49-F238E27FC236}">
                <a16:creationId xmlns:a16="http://schemas.microsoft.com/office/drawing/2014/main" id="{36F0D153-70B3-B240-A512-27F2DA762C88}"/>
              </a:ext>
            </a:extLst>
          </p:cNvPr>
          <p:cNvSpPr txBox="1">
            <a:spLocks/>
          </p:cNvSpPr>
          <p:nvPr/>
        </p:nvSpPr>
        <p:spPr bwMode="gray">
          <a:xfrm>
            <a:off x="504001" y="2571263"/>
            <a:ext cx="4964446" cy="857737"/>
          </a:xfrm>
          <a:prstGeom prst="rect">
            <a:avLst/>
          </a:prstGeom>
        </p:spPr>
        <p:txBody>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lvl="1"/>
            <a:r>
              <a:rPr lang="en" dirty="0"/>
              <a:t>Merging issue branches with Pull Requests</a:t>
            </a:r>
          </a:p>
        </p:txBody>
      </p:sp>
    </p:spTree>
    <p:extLst>
      <p:ext uri="{BB962C8B-B14F-4D97-AF65-F5344CB8AC3E}">
        <p14:creationId xmlns:p14="http://schemas.microsoft.com/office/powerpoint/2010/main" val="31677896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658D29D3-BCE4-0343-B881-F151F64A666B}"/>
              </a:ext>
            </a:extLst>
          </p:cNvPr>
          <p:cNvSpPr>
            <a:spLocks noGrp="1"/>
          </p:cNvSpPr>
          <p:nvPr>
            <p:ph type="title"/>
          </p:nvPr>
        </p:nvSpPr>
        <p:spPr bwMode="gray">
          <a:xfrm>
            <a:off x="504001" y="504000"/>
            <a:ext cx="11186476" cy="646331"/>
          </a:xfrm>
        </p:spPr>
        <p:txBody>
          <a:bodyPr/>
          <a:lstStyle/>
          <a:p>
            <a:r>
              <a:rPr lang="en-US" dirty="0"/>
              <a:t>Continuous Integration</a:t>
            </a:r>
            <a:br>
              <a:rPr lang="en-US" dirty="0"/>
            </a:br>
            <a:r>
              <a:rPr lang="en-US" sz="1800" b="0" dirty="0"/>
              <a:t>Jenkins – Blue Ocean</a:t>
            </a:r>
            <a:endParaRPr lang="en-US" b="0" dirty="0"/>
          </a:p>
        </p:txBody>
      </p:sp>
      <p:sp>
        <p:nvSpPr>
          <p:cNvPr id="12" name="Text Placeholder">
            <a:extLst>
              <a:ext uri="{FF2B5EF4-FFF2-40B4-BE49-F238E27FC236}">
                <a16:creationId xmlns:a16="http://schemas.microsoft.com/office/drawing/2014/main" id="{36F0D153-70B3-B240-A512-27F2DA762C88}"/>
              </a:ext>
            </a:extLst>
          </p:cNvPr>
          <p:cNvSpPr txBox="1">
            <a:spLocks/>
          </p:cNvSpPr>
          <p:nvPr/>
        </p:nvSpPr>
        <p:spPr bwMode="gray">
          <a:xfrm>
            <a:off x="608504" y="1955357"/>
            <a:ext cx="4695016" cy="1858997"/>
          </a:xfrm>
          <a:prstGeom prst="rect">
            <a:avLst/>
          </a:prstGeom>
        </p:spPr>
        <p:txBody>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lvl="1"/>
            <a:r>
              <a:rPr lang="en" dirty="0"/>
              <a:t>Pull Requests and Branches are built and tested by Jenkins</a:t>
            </a:r>
          </a:p>
          <a:p>
            <a:pPr lvl="1"/>
            <a:r>
              <a:rPr lang="en" dirty="0"/>
              <a:t>Merging only allowed when build was </a:t>
            </a:r>
            <a:r>
              <a:rPr lang="en" dirty="0" err="1"/>
              <a:t>successfull</a:t>
            </a:r>
            <a:endParaRPr lang="en" dirty="0"/>
          </a:p>
        </p:txBody>
      </p:sp>
      <p:pic>
        <p:nvPicPr>
          <p:cNvPr id="2" name="Picture 1">
            <a:extLst>
              <a:ext uri="{FF2B5EF4-FFF2-40B4-BE49-F238E27FC236}">
                <a16:creationId xmlns:a16="http://schemas.microsoft.com/office/drawing/2014/main" id="{24982B67-078B-6D41-8CED-601CADFE9D11}"/>
              </a:ext>
            </a:extLst>
          </p:cNvPr>
          <p:cNvPicPr>
            <a:picLocks noChangeAspect="1"/>
          </p:cNvPicPr>
          <p:nvPr/>
        </p:nvPicPr>
        <p:blipFill>
          <a:blip r:embed="rId2"/>
          <a:stretch>
            <a:fillRect/>
          </a:stretch>
        </p:blipFill>
        <p:spPr>
          <a:xfrm>
            <a:off x="6097587" y="1080545"/>
            <a:ext cx="5157010" cy="3918057"/>
          </a:xfrm>
          <a:prstGeom prst="rect">
            <a:avLst/>
          </a:prstGeom>
        </p:spPr>
      </p:pic>
    </p:spTree>
    <p:extLst>
      <p:ext uri="{BB962C8B-B14F-4D97-AF65-F5344CB8AC3E}">
        <p14:creationId xmlns:p14="http://schemas.microsoft.com/office/powerpoint/2010/main" val="24644138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p:nvPr>
        </p:nvSpPr>
        <p:spPr bwMode="gray">
          <a:xfrm>
            <a:off x="504001" y="504000"/>
            <a:ext cx="11186476" cy="646331"/>
          </a:xfrm>
        </p:spPr>
        <p:txBody>
          <a:bodyPr/>
          <a:lstStyle/>
          <a:p>
            <a:r>
              <a:rPr lang="en-US" dirty="0"/>
              <a:t>IDE Integration Tools</a:t>
            </a:r>
            <a:br>
              <a:rPr lang="en-US" dirty="0"/>
            </a:br>
            <a:r>
              <a:rPr lang="en-US" sz="1800" b="0" dirty="0"/>
              <a:t>Time Tracking Plugin</a:t>
            </a:r>
            <a:endParaRPr lang="en-US" b="0" dirty="0"/>
          </a:p>
        </p:txBody>
      </p:sp>
      <p:pic>
        <p:nvPicPr>
          <p:cNvPr id="2" name="Picture 1">
            <a:extLst>
              <a:ext uri="{FF2B5EF4-FFF2-40B4-BE49-F238E27FC236}">
                <a16:creationId xmlns:a16="http://schemas.microsoft.com/office/drawing/2014/main" id="{1D163170-FD76-3A4B-A9E1-3027CDB12DBD}"/>
              </a:ext>
            </a:extLst>
          </p:cNvPr>
          <p:cNvPicPr>
            <a:picLocks noChangeAspect="1"/>
          </p:cNvPicPr>
          <p:nvPr/>
        </p:nvPicPr>
        <p:blipFill>
          <a:blip r:embed="rId2"/>
          <a:stretch>
            <a:fillRect/>
          </a:stretch>
        </p:blipFill>
        <p:spPr>
          <a:xfrm>
            <a:off x="504001" y="3929326"/>
            <a:ext cx="5039304" cy="2333234"/>
          </a:xfrm>
          <a:prstGeom prst="rect">
            <a:avLst/>
          </a:prstGeom>
        </p:spPr>
      </p:pic>
      <p:pic>
        <p:nvPicPr>
          <p:cNvPr id="3" name="Picture 2">
            <a:extLst>
              <a:ext uri="{FF2B5EF4-FFF2-40B4-BE49-F238E27FC236}">
                <a16:creationId xmlns:a16="http://schemas.microsoft.com/office/drawing/2014/main" id="{AC5B516E-79C8-A246-8213-36D70C435BBD}"/>
              </a:ext>
            </a:extLst>
          </p:cNvPr>
          <p:cNvPicPr>
            <a:picLocks noChangeAspect="1"/>
          </p:cNvPicPr>
          <p:nvPr/>
        </p:nvPicPr>
        <p:blipFill>
          <a:blip r:embed="rId3"/>
          <a:stretch>
            <a:fillRect/>
          </a:stretch>
        </p:blipFill>
        <p:spPr>
          <a:xfrm>
            <a:off x="3666537" y="1271303"/>
            <a:ext cx="7744867" cy="2333233"/>
          </a:xfrm>
          <a:prstGeom prst="rect">
            <a:avLst/>
          </a:prstGeom>
        </p:spPr>
      </p:pic>
      <p:sp>
        <p:nvSpPr>
          <p:cNvPr id="7" name="Text Placeholder">
            <a:extLst>
              <a:ext uri="{FF2B5EF4-FFF2-40B4-BE49-F238E27FC236}">
                <a16:creationId xmlns:a16="http://schemas.microsoft.com/office/drawing/2014/main" id="{F58C2012-2B9D-E048-97CC-D6E3FB1C61D0}"/>
              </a:ext>
            </a:extLst>
          </p:cNvPr>
          <p:cNvSpPr txBox="1">
            <a:spLocks/>
          </p:cNvSpPr>
          <p:nvPr/>
        </p:nvSpPr>
        <p:spPr bwMode="gray">
          <a:xfrm>
            <a:off x="5927422" y="4728960"/>
            <a:ext cx="4405298" cy="857737"/>
          </a:xfrm>
          <a:prstGeom prst="rect">
            <a:avLst/>
          </a:prstGeom>
        </p:spPr>
        <p:txBody>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lvl="1"/>
            <a:r>
              <a:rPr lang="en" dirty="0"/>
              <a:t>View issues</a:t>
            </a:r>
          </a:p>
          <a:p>
            <a:pPr lvl="1"/>
            <a:r>
              <a:rPr lang="de-DE" dirty="0"/>
              <a:t>A</a:t>
            </a:r>
            <a:r>
              <a:rPr lang="en" dirty="0" err="1"/>
              <a:t>utomatic</a:t>
            </a:r>
            <a:r>
              <a:rPr lang="en" dirty="0"/>
              <a:t> time tracking while coding</a:t>
            </a:r>
          </a:p>
        </p:txBody>
      </p:sp>
    </p:spTree>
    <p:extLst>
      <p:ext uri="{BB962C8B-B14F-4D97-AF65-F5344CB8AC3E}">
        <p14:creationId xmlns:p14="http://schemas.microsoft.com/office/powerpoint/2010/main" val="11964085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p:nvPr>
        </p:nvSpPr>
        <p:spPr bwMode="gray">
          <a:xfrm>
            <a:off x="504001" y="504000"/>
            <a:ext cx="11186476" cy="646331"/>
          </a:xfrm>
        </p:spPr>
        <p:txBody>
          <a:bodyPr/>
          <a:lstStyle/>
          <a:p>
            <a:r>
              <a:rPr lang="en-US" dirty="0"/>
              <a:t>IDE Integration Tools</a:t>
            </a:r>
            <a:br>
              <a:rPr lang="en-US" dirty="0"/>
            </a:br>
            <a:r>
              <a:rPr lang="en-US" sz="1800" b="0" dirty="0"/>
              <a:t>Mongo Explorer Plugin</a:t>
            </a:r>
            <a:endParaRPr lang="en-US" b="0" dirty="0"/>
          </a:p>
        </p:txBody>
      </p:sp>
      <p:pic>
        <p:nvPicPr>
          <p:cNvPr id="2" name="Picture 1">
            <a:extLst>
              <a:ext uri="{FF2B5EF4-FFF2-40B4-BE49-F238E27FC236}">
                <a16:creationId xmlns:a16="http://schemas.microsoft.com/office/drawing/2014/main" id="{8DE6EEF7-1522-3042-86BE-57DCA1DF2B17}"/>
              </a:ext>
            </a:extLst>
          </p:cNvPr>
          <p:cNvPicPr>
            <a:picLocks noChangeAspect="1"/>
          </p:cNvPicPr>
          <p:nvPr/>
        </p:nvPicPr>
        <p:blipFill>
          <a:blip r:embed="rId2"/>
          <a:stretch>
            <a:fillRect/>
          </a:stretch>
        </p:blipFill>
        <p:spPr>
          <a:xfrm>
            <a:off x="9818095" y="1708150"/>
            <a:ext cx="1816100" cy="3441700"/>
          </a:xfrm>
          <a:prstGeom prst="rect">
            <a:avLst/>
          </a:prstGeom>
        </p:spPr>
      </p:pic>
      <p:sp>
        <p:nvSpPr>
          <p:cNvPr id="5" name="Text Placeholder">
            <a:extLst>
              <a:ext uri="{FF2B5EF4-FFF2-40B4-BE49-F238E27FC236}">
                <a16:creationId xmlns:a16="http://schemas.microsoft.com/office/drawing/2014/main" id="{A42C632D-F777-E14C-AF8F-5C0183B02345}"/>
              </a:ext>
            </a:extLst>
          </p:cNvPr>
          <p:cNvSpPr txBox="1">
            <a:spLocks/>
          </p:cNvSpPr>
          <p:nvPr/>
        </p:nvSpPr>
        <p:spPr bwMode="gray">
          <a:xfrm>
            <a:off x="504001" y="2136263"/>
            <a:ext cx="4405298" cy="857737"/>
          </a:xfrm>
          <a:prstGeom prst="rect">
            <a:avLst/>
          </a:prstGeom>
        </p:spPr>
        <p:txBody>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lvl="1"/>
            <a:r>
              <a:rPr lang="en" dirty="0"/>
              <a:t>View, insert and update database</a:t>
            </a:r>
          </a:p>
        </p:txBody>
      </p:sp>
      <p:pic>
        <p:nvPicPr>
          <p:cNvPr id="3" name="Picture 2">
            <a:extLst>
              <a:ext uri="{FF2B5EF4-FFF2-40B4-BE49-F238E27FC236}">
                <a16:creationId xmlns:a16="http://schemas.microsoft.com/office/drawing/2014/main" id="{B8243D74-066F-164C-9AD2-E6C49A10BFCB}"/>
              </a:ext>
            </a:extLst>
          </p:cNvPr>
          <p:cNvPicPr>
            <a:picLocks noChangeAspect="1"/>
          </p:cNvPicPr>
          <p:nvPr/>
        </p:nvPicPr>
        <p:blipFill>
          <a:blip r:embed="rId3"/>
          <a:stretch>
            <a:fillRect/>
          </a:stretch>
        </p:blipFill>
        <p:spPr>
          <a:xfrm>
            <a:off x="5607728" y="1130300"/>
            <a:ext cx="3644900" cy="4597400"/>
          </a:xfrm>
          <a:prstGeom prst="rect">
            <a:avLst/>
          </a:prstGeom>
        </p:spPr>
      </p:pic>
    </p:spTree>
    <p:extLst>
      <p:ext uri="{BB962C8B-B14F-4D97-AF65-F5344CB8AC3E}">
        <p14:creationId xmlns:p14="http://schemas.microsoft.com/office/powerpoint/2010/main" val="27134469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ivider"/>
          <p:cNvSpPr>
            <a:spLocks noGrp="1"/>
          </p:cNvSpPr>
          <p:nvPr>
            <p:ph type="ctrTitle"/>
          </p:nvPr>
        </p:nvSpPr>
        <p:spPr bwMode="gray"/>
        <p:txBody>
          <a:bodyPr/>
          <a:lstStyle/>
          <a:p>
            <a:r>
              <a:rPr lang="en-US" dirty="0"/>
              <a:t>Live Demo &amp; UI Tests</a:t>
            </a:r>
          </a:p>
        </p:txBody>
      </p:sp>
      <p:pic>
        <p:nvPicPr>
          <p:cNvPr id="6" name="Picture Placeholder 5">
            <a:extLst>
              <a:ext uri="{FF2B5EF4-FFF2-40B4-BE49-F238E27FC236}">
                <a16:creationId xmlns:a16="http://schemas.microsoft.com/office/drawing/2014/main" id="{F54432B8-3D2A-441F-B0AE-76DA36442E44}"/>
              </a:ext>
            </a:extLst>
          </p:cNvPr>
          <p:cNvPicPr>
            <a:picLocks noGrp="1" noChangeAspect="1"/>
          </p:cNvPicPr>
          <p:nvPr>
            <p:ph type="pic" sz="quarter" idx="12"/>
          </p:nvPr>
        </p:nvPicPr>
        <p:blipFill rotWithShape="1">
          <a:blip r:embed="rId2"/>
          <a:srcRect l="8" t="34034" r="-8" b="23770"/>
          <a:stretch/>
        </p:blipFill>
        <p:spPr>
          <a:xfrm>
            <a:off x="1" y="3427200"/>
            <a:ext cx="12195175" cy="3430800"/>
          </a:xfrm>
        </p:spPr>
      </p:pic>
    </p:spTree>
    <p:extLst>
      <p:ext uri="{BB962C8B-B14F-4D97-AF65-F5344CB8AC3E}">
        <p14:creationId xmlns:p14="http://schemas.microsoft.com/office/powerpoint/2010/main" val="2798962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genda items"/>
          <p:cNvSpPr>
            <a:spLocks noGrp="1"/>
          </p:cNvSpPr>
          <p:nvPr>
            <p:ph type="body" sz="quarter" idx="10"/>
          </p:nvPr>
        </p:nvSpPr>
        <p:spPr bwMode="gray"/>
        <p:txBody>
          <a:bodyPr>
            <a:normAutofit fontScale="77500" lnSpcReduction="20000"/>
          </a:bodyPr>
          <a:lstStyle/>
          <a:p>
            <a:r>
              <a:rPr lang="en-US" dirty="0"/>
              <a:t>Vision</a:t>
            </a:r>
          </a:p>
          <a:p>
            <a:pPr lvl="1"/>
            <a:r>
              <a:rPr lang="en-US" dirty="0"/>
              <a:t>General Vision</a:t>
            </a:r>
          </a:p>
          <a:p>
            <a:pPr lvl="1"/>
            <a:r>
              <a:rPr lang="en-US" dirty="0"/>
              <a:t>Use Cases &amp; Scope</a:t>
            </a:r>
          </a:p>
          <a:p>
            <a:pPr lvl="1"/>
            <a:r>
              <a:rPr lang="en-US" dirty="0"/>
              <a:t>Documentation</a:t>
            </a:r>
          </a:p>
          <a:p>
            <a:r>
              <a:rPr lang="en-US" dirty="0"/>
              <a:t>Methodology</a:t>
            </a:r>
            <a:r>
              <a:rPr lang="de-DE" dirty="0"/>
              <a:t> </a:t>
            </a:r>
            <a:endParaRPr lang="en-US" dirty="0"/>
          </a:p>
          <a:p>
            <a:pPr lvl="1"/>
            <a:r>
              <a:rPr lang="en-US" dirty="0"/>
              <a:t>RUP</a:t>
            </a:r>
          </a:p>
          <a:p>
            <a:pPr lvl="1"/>
            <a:r>
              <a:rPr lang="en-US" dirty="0" err="1"/>
              <a:t>YouTrack</a:t>
            </a:r>
            <a:r>
              <a:rPr lang="en-US" dirty="0"/>
              <a:t> </a:t>
            </a:r>
          </a:p>
          <a:p>
            <a:r>
              <a:rPr lang="en-US" dirty="0" err="1"/>
              <a:t>Enviornment</a:t>
            </a:r>
            <a:r>
              <a:rPr lang="en-US" dirty="0"/>
              <a:t> &amp; Quality</a:t>
            </a:r>
          </a:p>
          <a:p>
            <a:pPr lvl="1"/>
            <a:r>
              <a:rPr lang="en-US" dirty="0"/>
              <a:t>Architecture</a:t>
            </a:r>
          </a:p>
          <a:p>
            <a:pPr lvl="1"/>
            <a:r>
              <a:rPr lang="en-US" dirty="0"/>
              <a:t>Configuration Management</a:t>
            </a:r>
          </a:p>
          <a:p>
            <a:pPr lvl="2"/>
            <a:r>
              <a:rPr lang="en-US" dirty="0"/>
              <a:t>Version Control, Continuous Integration</a:t>
            </a:r>
          </a:p>
          <a:p>
            <a:pPr lvl="2"/>
            <a:r>
              <a:rPr lang="en-US" dirty="0"/>
              <a:t>IDE Integration Tools</a:t>
            </a:r>
          </a:p>
          <a:p>
            <a:r>
              <a:rPr lang="en-US" dirty="0"/>
              <a:t>Showcase</a:t>
            </a:r>
          </a:p>
          <a:p>
            <a:pPr lvl="1"/>
            <a:r>
              <a:rPr lang="en-US" dirty="0"/>
              <a:t>Demo</a:t>
            </a:r>
          </a:p>
          <a:p>
            <a:pPr lvl="1"/>
            <a:r>
              <a:rPr lang="en-US" dirty="0"/>
              <a:t>UI-Tests</a:t>
            </a:r>
          </a:p>
        </p:txBody>
      </p:sp>
      <p:sp>
        <p:nvSpPr>
          <p:cNvPr id="2" name="Agenda"/>
          <p:cNvSpPr>
            <a:spLocks noGrp="1"/>
          </p:cNvSpPr>
          <p:nvPr>
            <p:ph type="title"/>
          </p:nvPr>
        </p:nvSpPr>
        <p:spPr bwMode="gray"/>
        <p:txBody>
          <a:bodyPr/>
          <a:lstStyle/>
          <a:p>
            <a:r>
              <a:rPr lang="en-US" dirty="0"/>
              <a:t>Agenda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ceholder Partner logo"/>
          <p:cNvSpPr/>
          <p:nvPr/>
        </p:nvSpPr>
        <p:spPr bwMode="gray">
          <a:xfrm>
            <a:off x="504000" y="5944029"/>
            <a:ext cx="944661" cy="402796"/>
          </a:xfrm>
          <a:prstGeom prst="rect">
            <a:avLst/>
          </a:prstGeom>
          <a:solidFill>
            <a:schemeClr val="tx2"/>
          </a:solidFill>
          <a:ln w="6350" algn="ctr">
            <a:no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r>
              <a:rPr lang="en-US" sz="1100" kern="0" dirty="0">
                <a:solidFill>
                  <a:sysClr val="windowText" lastClr="000000"/>
                </a:solidFill>
                <a:ea typeface="Arial Unicode MS" pitchFamily="34" charset="-128"/>
                <a:cs typeface="Arial Unicode MS" pitchFamily="34" charset="-128"/>
              </a:rPr>
              <a:t>Partner logo</a:t>
            </a:r>
          </a:p>
        </p:txBody>
      </p:sp>
      <p:sp>
        <p:nvSpPr>
          <p:cNvPr id="3" name="Contact information"/>
          <p:cNvSpPr>
            <a:spLocks noGrp="1"/>
          </p:cNvSpPr>
          <p:nvPr>
            <p:ph type="body" sz="quarter" idx="10"/>
          </p:nvPr>
        </p:nvSpPr>
        <p:spPr bwMode="gray">
          <a:xfrm>
            <a:off x="504000" y="2905487"/>
            <a:ext cx="5593588" cy="2501010"/>
          </a:xfrm>
        </p:spPr>
        <p:txBody>
          <a:bodyPr/>
          <a:lstStyle/>
          <a:p>
            <a:r>
              <a:rPr lang="en-US" dirty="0"/>
              <a:t>Contact information:</a:t>
            </a:r>
          </a:p>
          <a:p>
            <a:pPr lvl="1"/>
            <a:r>
              <a:rPr lang="en-US" b="1" dirty="0" err="1"/>
              <a:t>Jannik</a:t>
            </a:r>
            <a:r>
              <a:rPr lang="en-US" b="1" dirty="0"/>
              <a:t> </a:t>
            </a:r>
            <a:r>
              <a:rPr lang="en-US" b="1" dirty="0" err="1"/>
              <a:t>Möll</a:t>
            </a:r>
            <a:endParaRPr lang="en-US" b="1" dirty="0"/>
          </a:p>
          <a:p>
            <a:pPr lvl="1"/>
            <a:r>
              <a:rPr lang="en-US" dirty="0"/>
              <a:t>Project Manager</a:t>
            </a:r>
          </a:p>
          <a:p>
            <a:pPr lvl="1"/>
            <a:r>
              <a:rPr lang="en-US" dirty="0" err="1"/>
              <a:t>jannik.moell@sap.com</a:t>
            </a:r>
            <a:endParaRPr lang="en-US" dirty="0"/>
          </a:p>
          <a:p>
            <a:pPr lvl="1"/>
            <a:endParaRPr lang="en-US" dirty="0"/>
          </a:p>
        </p:txBody>
      </p:sp>
      <p:sp>
        <p:nvSpPr>
          <p:cNvPr id="2" name="Thank you"/>
          <p:cNvSpPr>
            <a:spLocks noGrp="1"/>
          </p:cNvSpPr>
          <p:nvPr>
            <p:ph type="ctrTitle"/>
          </p:nvPr>
        </p:nvSpPr>
        <p:spPr bwMode="gray"/>
        <p:txBody>
          <a:bodyPr/>
          <a:lstStyle/>
          <a:p>
            <a:r>
              <a:rPr lang="en-US" dirty="0"/>
              <a:t>Thank you.</a:t>
            </a:r>
          </a:p>
        </p:txBody>
      </p:sp>
      <p:pic>
        <p:nvPicPr>
          <p:cNvPr id="5" name="Picture 4">
            <a:extLst>
              <a:ext uri="{FF2B5EF4-FFF2-40B4-BE49-F238E27FC236}">
                <a16:creationId xmlns:a16="http://schemas.microsoft.com/office/drawing/2014/main" id="{33322E8B-2F09-7147-AB0D-3CC15F3FA4C6}"/>
              </a:ext>
            </a:extLst>
          </p:cNvPr>
          <p:cNvPicPr>
            <a:picLocks noChangeAspect="1"/>
          </p:cNvPicPr>
          <p:nvPr/>
        </p:nvPicPr>
        <p:blipFill>
          <a:blip r:embed="rId2"/>
          <a:stretch>
            <a:fillRect/>
          </a:stretch>
        </p:blipFill>
        <p:spPr>
          <a:xfrm>
            <a:off x="288000" y="5940757"/>
            <a:ext cx="1447483" cy="670785"/>
          </a:xfrm>
          <a:prstGeom prst="rect">
            <a:avLst/>
          </a:prstGeom>
        </p:spPr>
      </p:pic>
    </p:spTree>
    <p:extLst>
      <p:ext uri="{BB962C8B-B14F-4D97-AF65-F5344CB8AC3E}">
        <p14:creationId xmlns:p14="http://schemas.microsoft.com/office/powerpoint/2010/main" val="18818512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5185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ivider"/>
          <p:cNvSpPr>
            <a:spLocks noGrp="1"/>
          </p:cNvSpPr>
          <p:nvPr>
            <p:ph type="ctrTitle"/>
          </p:nvPr>
        </p:nvSpPr>
        <p:spPr bwMode="gray"/>
        <p:txBody>
          <a:bodyPr/>
          <a:lstStyle/>
          <a:p>
            <a:r>
              <a:rPr lang="en-US" dirty="0"/>
              <a:t>Vision</a:t>
            </a:r>
          </a:p>
        </p:txBody>
      </p:sp>
      <p:sp>
        <p:nvSpPr>
          <p:cNvPr id="4" name="Picture Placeholder 3">
            <a:extLst>
              <a:ext uri="{FF2B5EF4-FFF2-40B4-BE49-F238E27FC236}">
                <a16:creationId xmlns:a16="http://schemas.microsoft.com/office/drawing/2014/main" id="{996D33B8-6B54-47B2-9B1F-54ECB4326CEB}"/>
              </a:ext>
            </a:extLst>
          </p:cNvPr>
          <p:cNvSpPr>
            <a:spLocks noGrp="1"/>
          </p:cNvSpPr>
          <p:nvPr>
            <p:ph type="pic" sz="quarter" idx="12"/>
          </p:nvPr>
        </p:nvSpPr>
        <p:spPr/>
      </p:sp>
      <p:pic>
        <p:nvPicPr>
          <p:cNvPr id="4098" name="Picture 2" descr="cemetery.jpg">
            <a:extLst>
              <a:ext uri="{FF2B5EF4-FFF2-40B4-BE49-F238E27FC236}">
                <a16:creationId xmlns:a16="http://schemas.microsoft.com/office/drawing/2014/main" id="{5F1CF1EC-95F7-4793-BE4C-63BA9F0422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3340916"/>
            <a:ext cx="12195174" cy="35170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3693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794EDB-9266-4417-AD70-69F4BB1F4D94}"/>
              </a:ext>
            </a:extLst>
          </p:cNvPr>
          <p:cNvSpPr>
            <a:spLocks noGrp="1"/>
          </p:cNvSpPr>
          <p:nvPr>
            <p:ph type="title"/>
          </p:nvPr>
        </p:nvSpPr>
        <p:spPr/>
        <p:txBody>
          <a:bodyPr/>
          <a:lstStyle/>
          <a:p>
            <a:r>
              <a:rPr lang="de-DE" err="1"/>
              <a:t>Use</a:t>
            </a:r>
            <a:r>
              <a:rPr lang="de-DE"/>
              <a:t> Cases &amp; </a:t>
            </a:r>
            <a:r>
              <a:rPr lang="de-DE" err="1"/>
              <a:t>Scope</a:t>
            </a:r>
            <a:endParaRPr lang="de-DE"/>
          </a:p>
        </p:txBody>
      </p:sp>
      <p:pic>
        <p:nvPicPr>
          <p:cNvPr id="2050" name="Picture 2" descr="UC_Diagram.png">
            <a:extLst>
              <a:ext uri="{FF2B5EF4-FFF2-40B4-BE49-F238E27FC236}">
                <a16:creationId xmlns:a16="http://schemas.microsoft.com/office/drawing/2014/main" id="{007F43A1-7C23-43A9-A10C-71C8887F49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2885" y="883600"/>
            <a:ext cx="7981026" cy="5407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5816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ivider"/>
          <p:cNvSpPr>
            <a:spLocks noGrp="1"/>
          </p:cNvSpPr>
          <p:nvPr>
            <p:ph type="ctrTitle"/>
          </p:nvPr>
        </p:nvSpPr>
        <p:spPr bwMode="gray"/>
        <p:txBody>
          <a:bodyPr/>
          <a:lstStyle/>
          <a:p>
            <a:r>
              <a:rPr lang="en-US" dirty="0"/>
              <a:t>Methodology</a:t>
            </a:r>
          </a:p>
        </p:txBody>
      </p:sp>
      <p:pic>
        <p:nvPicPr>
          <p:cNvPr id="6" name="Illustration" descr="Example of an illustration " title="Illustration for divider page"/>
          <p:cNvPicPr>
            <a:picLocks noGrp="1" noChangeAspect="1"/>
          </p:cNvPicPr>
          <p:nvPr>
            <p:ph type="pic" sz="quarter" idx="12"/>
          </p:nvPr>
        </p:nvPicPr>
        <p:blipFill>
          <a:blip r:embed="rId2"/>
          <a:srcRect t="3112" b="3112"/>
          <a:stretch>
            <a:fillRect/>
          </a:stretch>
        </p:blipFill>
        <p:spPr bwMode="gray">
          <a:xfrm>
            <a:off x="0" y="3429000"/>
            <a:ext cx="12195175" cy="3430800"/>
          </a:xfrm>
        </p:spPr>
      </p:pic>
    </p:spTree>
    <p:extLst>
      <p:ext uri="{BB962C8B-B14F-4D97-AF65-F5344CB8AC3E}">
        <p14:creationId xmlns:p14="http://schemas.microsoft.com/office/powerpoint/2010/main" val="15154238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p:cNvSpPr>
            <a:spLocks noGrp="1"/>
          </p:cNvSpPr>
          <p:nvPr>
            <p:ph type="body" sz="quarter" idx="10"/>
          </p:nvPr>
        </p:nvSpPr>
        <p:spPr bwMode="gray"/>
        <p:txBody>
          <a:bodyPr/>
          <a:lstStyle/>
          <a:p>
            <a:pPr lvl="1"/>
            <a:r>
              <a:rPr lang="en-US" dirty="0"/>
              <a:t>Jannik </a:t>
            </a:r>
            <a:r>
              <a:rPr lang="en-US" dirty="0" err="1"/>
              <a:t>Möll</a:t>
            </a:r>
            <a:endParaRPr lang="en-US" dirty="0"/>
          </a:p>
          <a:p>
            <a:pPr lvl="2"/>
            <a:r>
              <a:rPr lang="en-US" dirty="0"/>
              <a:t>Project Manager</a:t>
            </a:r>
          </a:p>
          <a:p>
            <a:pPr lvl="2"/>
            <a:r>
              <a:rPr lang="en-US" dirty="0"/>
              <a:t>Architect/Designer</a:t>
            </a:r>
          </a:p>
          <a:p>
            <a:pPr lvl="1"/>
            <a:r>
              <a:rPr lang="en-US" dirty="0"/>
              <a:t>Morten Harter</a:t>
            </a:r>
          </a:p>
          <a:p>
            <a:pPr lvl="2"/>
            <a:r>
              <a:rPr lang="en-US" dirty="0"/>
              <a:t>Tool Specialist</a:t>
            </a:r>
          </a:p>
          <a:p>
            <a:pPr lvl="2"/>
            <a:r>
              <a:rPr lang="en-US" dirty="0"/>
              <a:t>Test-Designer</a:t>
            </a:r>
          </a:p>
          <a:p>
            <a:pPr lvl="1"/>
            <a:r>
              <a:rPr lang="en-US" dirty="0"/>
              <a:t>Robin </a:t>
            </a:r>
            <a:r>
              <a:rPr lang="en-US" dirty="0" err="1"/>
              <a:t>Kuck</a:t>
            </a:r>
            <a:endParaRPr lang="en-US" dirty="0"/>
          </a:p>
          <a:p>
            <a:pPr lvl="2"/>
            <a:r>
              <a:rPr lang="en-US" dirty="0"/>
              <a:t>Front-End Developer (Implementer)</a:t>
            </a:r>
          </a:p>
          <a:p>
            <a:pPr lvl="2"/>
            <a:r>
              <a:rPr lang="en-US" dirty="0"/>
              <a:t>Configuration Manager</a:t>
            </a:r>
          </a:p>
          <a:p>
            <a:pPr lvl="1"/>
            <a:r>
              <a:rPr lang="en-US" dirty="0"/>
              <a:t>Christian Schweigel</a:t>
            </a:r>
          </a:p>
          <a:p>
            <a:pPr lvl="2"/>
            <a:r>
              <a:rPr lang="en-US" dirty="0"/>
              <a:t>Back-End Developer (Implementer)</a:t>
            </a:r>
          </a:p>
          <a:p>
            <a:pPr lvl="2"/>
            <a:r>
              <a:rPr lang="en-US" dirty="0"/>
              <a:t>Tool Specialist</a:t>
            </a:r>
          </a:p>
        </p:txBody>
      </p:sp>
      <p:sp>
        <p:nvSpPr>
          <p:cNvPr id="4" name="Title"/>
          <p:cNvSpPr>
            <a:spLocks noGrp="1"/>
          </p:cNvSpPr>
          <p:nvPr>
            <p:ph type="title"/>
          </p:nvPr>
        </p:nvSpPr>
        <p:spPr bwMode="gray">
          <a:xfrm>
            <a:off x="504001" y="504000"/>
            <a:ext cx="11186476" cy="369332"/>
          </a:xfrm>
        </p:spPr>
        <p:txBody>
          <a:bodyPr/>
          <a:lstStyle/>
          <a:p>
            <a:r>
              <a:rPr lang="en-US" dirty="0"/>
              <a:t>RUP Team Roles</a:t>
            </a:r>
            <a:endParaRPr lang="en-US" b="0" dirty="0"/>
          </a:p>
        </p:txBody>
      </p:sp>
    </p:spTree>
    <p:extLst>
      <p:ext uri="{BB962C8B-B14F-4D97-AF65-F5344CB8AC3E}">
        <p14:creationId xmlns:p14="http://schemas.microsoft.com/office/powerpoint/2010/main" val="2984722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a:xfrm>
            <a:off x="504001" y="504000"/>
            <a:ext cx="11186476" cy="615553"/>
          </a:xfrm>
        </p:spPr>
        <p:txBody>
          <a:bodyPr/>
          <a:lstStyle/>
          <a:p>
            <a:r>
              <a:rPr lang="en-US" dirty="0" err="1"/>
              <a:t>YouTrack</a:t>
            </a:r>
            <a:br>
              <a:rPr lang="en-US" dirty="0"/>
            </a:br>
            <a:r>
              <a:rPr lang="en-US" sz="1600" dirty="0"/>
              <a:t>Issue List</a:t>
            </a:r>
          </a:p>
        </p:txBody>
      </p:sp>
      <p:pic>
        <p:nvPicPr>
          <p:cNvPr id="3" name="Picture 2">
            <a:extLst>
              <a:ext uri="{FF2B5EF4-FFF2-40B4-BE49-F238E27FC236}">
                <a16:creationId xmlns:a16="http://schemas.microsoft.com/office/drawing/2014/main" id="{39243A6B-FC79-4512-A7FF-E85CD52D30E5}"/>
              </a:ext>
            </a:extLst>
          </p:cNvPr>
          <p:cNvPicPr>
            <a:picLocks noChangeAspect="1"/>
          </p:cNvPicPr>
          <p:nvPr/>
        </p:nvPicPr>
        <p:blipFill>
          <a:blip r:embed="rId2"/>
          <a:stretch>
            <a:fillRect/>
          </a:stretch>
        </p:blipFill>
        <p:spPr>
          <a:xfrm>
            <a:off x="3026198" y="504000"/>
            <a:ext cx="6142778" cy="6005857"/>
          </a:xfrm>
          <a:prstGeom prst="rect">
            <a:avLst/>
          </a:prstGeom>
        </p:spPr>
      </p:pic>
    </p:spTree>
    <p:extLst>
      <p:ext uri="{BB962C8B-B14F-4D97-AF65-F5344CB8AC3E}">
        <p14:creationId xmlns:p14="http://schemas.microsoft.com/office/powerpoint/2010/main" val="36027494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a:xfrm>
            <a:off x="504001" y="504000"/>
            <a:ext cx="11186476" cy="615553"/>
          </a:xfrm>
        </p:spPr>
        <p:txBody>
          <a:bodyPr/>
          <a:lstStyle/>
          <a:p>
            <a:r>
              <a:rPr lang="en-US" dirty="0" err="1"/>
              <a:t>YouTrack</a:t>
            </a:r>
            <a:br>
              <a:rPr lang="en-US" dirty="0"/>
            </a:br>
            <a:r>
              <a:rPr lang="en-US" sz="1600" dirty="0"/>
              <a:t>Agile Board</a:t>
            </a:r>
          </a:p>
        </p:txBody>
      </p:sp>
      <p:pic>
        <p:nvPicPr>
          <p:cNvPr id="4" name="Picture 3">
            <a:extLst>
              <a:ext uri="{FF2B5EF4-FFF2-40B4-BE49-F238E27FC236}">
                <a16:creationId xmlns:a16="http://schemas.microsoft.com/office/drawing/2014/main" id="{08EBEFAF-C704-4EC6-9FC9-8B7DB5CD691C}"/>
              </a:ext>
            </a:extLst>
          </p:cNvPr>
          <p:cNvPicPr>
            <a:picLocks noChangeAspect="1"/>
          </p:cNvPicPr>
          <p:nvPr/>
        </p:nvPicPr>
        <p:blipFill>
          <a:blip r:embed="rId2"/>
          <a:stretch>
            <a:fillRect/>
          </a:stretch>
        </p:blipFill>
        <p:spPr>
          <a:xfrm>
            <a:off x="0" y="1557315"/>
            <a:ext cx="12195175" cy="4498379"/>
          </a:xfrm>
          <a:prstGeom prst="rect">
            <a:avLst/>
          </a:prstGeom>
        </p:spPr>
      </p:pic>
    </p:spTree>
    <p:extLst>
      <p:ext uri="{BB962C8B-B14F-4D97-AF65-F5344CB8AC3E}">
        <p14:creationId xmlns:p14="http://schemas.microsoft.com/office/powerpoint/2010/main" val="17563785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a:xfrm>
            <a:off x="504001" y="504000"/>
            <a:ext cx="11186476" cy="615553"/>
          </a:xfrm>
        </p:spPr>
        <p:txBody>
          <a:bodyPr/>
          <a:lstStyle/>
          <a:p>
            <a:r>
              <a:rPr lang="en-US" dirty="0" err="1"/>
              <a:t>YouTrack</a:t>
            </a:r>
            <a:br>
              <a:rPr lang="en-US" dirty="0"/>
            </a:br>
            <a:r>
              <a:rPr lang="en-US" sz="1600" dirty="0"/>
              <a:t>Burndown Chart</a:t>
            </a:r>
          </a:p>
        </p:txBody>
      </p:sp>
      <p:pic>
        <p:nvPicPr>
          <p:cNvPr id="6" name="Picture 5">
            <a:extLst>
              <a:ext uri="{FF2B5EF4-FFF2-40B4-BE49-F238E27FC236}">
                <a16:creationId xmlns:a16="http://schemas.microsoft.com/office/drawing/2014/main" id="{958CEBAB-0AA7-4E70-B71E-44A554A26455}"/>
              </a:ext>
            </a:extLst>
          </p:cNvPr>
          <p:cNvPicPr>
            <a:picLocks noChangeAspect="1"/>
          </p:cNvPicPr>
          <p:nvPr/>
        </p:nvPicPr>
        <p:blipFill rotWithShape="1">
          <a:blip r:embed="rId2"/>
          <a:srcRect t="9371"/>
          <a:stretch/>
        </p:blipFill>
        <p:spPr>
          <a:xfrm>
            <a:off x="-1" y="1441833"/>
            <a:ext cx="12195175" cy="4912167"/>
          </a:xfrm>
          <a:prstGeom prst="rect">
            <a:avLst/>
          </a:prstGeom>
        </p:spPr>
      </p:pic>
    </p:spTree>
    <p:extLst>
      <p:ext uri="{BB962C8B-B14F-4D97-AF65-F5344CB8AC3E}">
        <p14:creationId xmlns:p14="http://schemas.microsoft.com/office/powerpoint/2010/main" val="3640571954"/>
      </p:ext>
    </p:extLst>
  </p:cSld>
  <p:clrMapOvr>
    <a:masterClrMapping/>
  </p:clrMapOvr>
</p:sld>
</file>

<file path=ppt/theme/theme1.xml><?xml version="1.0" encoding="utf-8"?>
<a:theme xmlns:a="http://schemas.openxmlformats.org/drawingml/2006/main" name="SAP 2018 16x9 white">
  <a:themeElements>
    <a:clrScheme name="SAP_colors_2018">
      <a:dk1>
        <a:srgbClr val="000000"/>
      </a:dk1>
      <a:lt1>
        <a:srgbClr val="FFFFFF"/>
      </a:lt1>
      <a:dk2>
        <a:srgbClr val="999999"/>
      </a:dk2>
      <a:lt2>
        <a:srgbClr val="CCCCCC"/>
      </a:lt2>
      <a:accent1>
        <a:srgbClr val="F0AB00"/>
      </a:accent1>
      <a:accent2>
        <a:srgbClr val="666666"/>
      </a:accent2>
      <a:accent3>
        <a:srgbClr val="0076CB"/>
      </a:accent3>
      <a:accent4>
        <a:srgbClr val="4FB81C"/>
      </a:accent4>
      <a:accent5>
        <a:srgbClr val="E35500"/>
      </a:accent5>
      <a:accent6>
        <a:srgbClr val="760A85"/>
      </a:accent6>
      <a:hlink>
        <a:srgbClr val="0076CB"/>
      </a:hlink>
      <a:folHlink>
        <a:srgbClr val="0076CB"/>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SAP_2018_16x9_white.potx" id="{8BC5D831-990A-4A50-B7A6-ACEA64288C30}" vid="{6F662C14-3A8D-42C2-9281-86CB444CEA64}"/>
    </a:ext>
  </a:extLst>
</a:theme>
</file>

<file path=ppt/theme/theme2.xml><?xml version="1.0" encoding="utf-8"?>
<a:theme xmlns:a="http://schemas.openxmlformats.org/drawingml/2006/main" name="SAP 2018 16x9 blue">
  <a:themeElements>
    <a:clrScheme name="SAP_Colors2018 - blue">
      <a:dk1>
        <a:srgbClr val="00195A"/>
      </a:dk1>
      <a:lt1>
        <a:srgbClr val="FFFFFF"/>
      </a:lt1>
      <a:dk2>
        <a:srgbClr val="CCCCCC"/>
      </a:dk2>
      <a:lt2>
        <a:srgbClr val="999999"/>
      </a:lt2>
      <a:accent1>
        <a:srgbClr val="F0AB00"/>
      </a:accent1>
      <a:accent2>
        <a:srgbClr val="666666"/>
      </a:accent2>
      <a:accent3>
        <a:srgbClr val="0076CB"/>
      </a:accent3>
      <a:accent4>
        <a:srgbClr val="4FB81C"/>
      </a:accent4>
      <a:accent5>
        <a:srgbClr val="E35500"/>
      </a:accent5>
      <a:accent6>
        <a:srgbClr val="760A85"/>
      </a:accent6>
      <a:hlink>
        <a:srgbClr val="0076CB"/>
      </a:hlink>
      <a:folHlink>
        <a:srgbClr val="0076CB"/>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rot="0" spcFirstLastPara="0" vertOverflow="overflow" horzOverflow="overflow" vert="horz" wrap="square" lIns="90000" tIns="72000" rIns="90000" bIns="72000" numCol="1" spcCol="0" rtlCol="0" fromWordArt="0" anchor="ctr" anchorCtr="0" forceAA="0" compatLnSpc="1">
        <a:prstTxWarp prst="textNoShape">
          <a:avLst/>
        </a:prstTxWarp>
        <a:noAutofit/>
      </a:bodyP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SAP_2018_16x9_white.potx" id="{8BC5D831-990A-4A50-B7A6-ACEA64288C30}" vid="{769C5977-7716-4400-9EE1-7BBD0E3F828F}"/>
    </a:ext>
  </a:extLst>
</a:theme>
</file>

<file path=ppt/theme/theme3.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66377A8972DD946AB76EE809CB8580A" ma:contentTypeVersion="2" ma:contentTypeDescription="Create a new document." ma:contentTypeScope="" ma:versionID="245f0cb81c3719f521cb76830179c128">
  <xsd:schema xmlns:xsd="http://www.w3.org/2001/XMLSchema" xmlns:xs="http://www.w3.org/2001/XMLSchema" xmlns:p="http://schemas.microsoft.com/office/2006/metadata/properties" xmlns:ns2="ef68d9b8-00c3-4bd7-acb4-38bf59882c68" targetNamespace="http://schemas.microsoft.com/office/2006/metadata/properties" ma:root="true" ma:fieldsID="f3a9399936e8bbbfb2a95f449d90dff4" ns2:_="">
    <xsd:import namespace="ef68d9b8-00c3-4bd7-acb4-38bf59882c68"/>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f68d9b8-00c3-4bd7-acb4-38bf59882c6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F6D0BFF-8C97-4677-8DB5-4A16AD5431F1}">
  <ds:schemaRefs>
    <ds:schemaRef ds:uri="http://www.w3.org/XML/1998/namespace"/>
    <ds:schemaRef ds:uri="http://purl.org/dc/terms/"/>
    <ds:schemaRef ds:uri="http://purl.org/dc/dcmitype/"/>
    <ds:schemaRef ds:uri="ef68d9b8-00c3-4bd7-acb4-38bf59882c68"/>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82AE15EC-5017-4EE3-A168-C355F3DA73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f68d9b8-00c3-4bd7-acb4-38bf59882c6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040D4D5-4B11-4471-8DF0-937E196F055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SAP_2018_16x9_White</Template>
  <TotalTime>813</TotalTime>
  <Words>169</Words>
  <Application>Microsoft Macintosh PowerPoint</Application>
  <PresentationFormat>Custom</PresentationFormat>
  <Paragraphs>62</Paragraphs>
  <Slides>22</Slides>
  <Notes>2</Notes>
  <HiddenSlides>2</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22</vt:i4>
      </vt:variant>
    </vt:vector>
  </HeadingPairs>
  <TitlesOfParts>
    <vt:vector size="29" baseType="lpstr">
      <vt:lpstr>Arial</vt:lpstr>
      <vt:lpstr>Courier New</vt:lpstr>
      <vt:lpstr>Symbol</vt:lpstr>
      <vt:lpstr>Wingdings</vt:lpstr>
      <vt:lpstr>Wingdings</vt:lpstr>
      <vt:lpstr>SAP 2018 16x9 white</vt:lpstr>
      <vt:lpstr>SAP 2018 16x9 blue</vt:lpstr>
      <vt:lpstr>DigiWill Midterm Presentation</vt:lpstr>
      <vt:lpstr>Agenda</vt:lpstr>
      <vt:lpstr>Vision</vt:lpstr>
      <vt:lpstr>Use Cases &amp; Scope</vt:lpstr>
      <vt:lpstr>Methodology</vt:lpstr>
      <vt:lpstr>RUP Team Roles</vt:lpstr>
      <vt:lpstr>YouTrack Issue List</vt:lpstr>
      <vt:lpstr>YouTrack Agile Board</vt:lpstr>
      <vt:lpstr>YouTrack Burndown Chart</vt:lpstr>
      <vt:lpstr>Architecture</vt:lpstr>
      <vt:lpstr>MVC Architecture</vt:lpstr>
      <vt:lpstr>Database Architecture</vt:lpstr>
      <vt:lpstr>Configuration Management</vt:lpstr>
      <vt:lpstr>Version Control Git</vt:lpstr>
      <vt:lpstr>Version Control Github</vt:lpstr>
      <vt:lpstr>Continuous Integration Jenkins – Blue Ocean</vt:lpstr>
      <vt:lpstr>IDE Integration Tools Time Tracking Plugin</vt:lpstr>
      <vt:lpstr>IDE Integration Tools Mongo Explorer Plugin</vt:lpstr>
      <vt:lpstr>Live Demo &amp; UI Tests</vt:lpstr>
      <vt:lpstr>Thank you.</vt:lpstr>
      <vt:lpstr>PowerPoint Presentation</vt:lpstr>
      <vt:lpstr>PowerPoint Presentation</vt:lpstr>
    </vt:vector>
  </TitlesOfParts>
  <Company>SAP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 and Here and Here</dc:title>
  <dc:creator>SAP SE</dc:creator>
  <cp:keywords>2018/16:9/white</cp:keywords>
  <cp:lastModifiedBy>Kuck, Robin</cp:lastModifiedBy>
  <cp:revision>14</cp:revision>
  <dcterms:created xsi:type="dcterms:W3CDTF">2018-12-10T11:35:15Z</dcterms:created>
  <dcterms:modified xsi:type="dcterms:W3CDTF">2018-12-12T08:29:53Z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1101452479</vt:i4>
  </property>
  <property fmtid="{D5CDD505-2E9C-101B-9397-08002B2CF9AE}" pid="3" name="_NewReviewCycle">
    <vt:lpwstr/>
  </property>
  <property fmtid="{D5CDD505-2E9C-101B-9397-08002B2CF9AE}" pid="4" name="_EmailSubject">
    <vt:lpwstr>SAP - PPT Exploration (Updated)</vt:lpwstr>
  </property>
  <property fmtid="{D5CDD505-2E9C-101B-9397-08002B2CF9AE}" pid="5" name="_AuthorEmail">
    <vt:lpwstr>heidi.bitz@sap.com</vt:lpwstr>
  </property>
  <property fmtid="{D5CDD505-2E9C-101B-9397-08002B2CF9AE}" pid="6" name="_AuthorEmailDisplayName">
    <vt:lpwstr>Bitz, Heidi</vt:lpwstr>
  </property>
  <property fmtid="{D5CDD505-2E9C-101B-9397-08002B2CF9AE}" pid="7" name="_PreviousAdHocReviewCycleID">
    <vt:i4>1357826825</vt:i4>
  </property>
  <property fmtid="{D5CDD505-2E9C-101B-9397-08002B2CF9AE}" pid="8" name="ContentTypeId">
    <vt:lpwstr>0x010100B66377A8972DD946AB76EE809CB8580A</vt:lpwstr>
  </property>
</Properties>
</file>

<file path=docProps/thumbnail.jpeg>
</file>